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Lst>
  <p:notesMasterIdLst>
    <p:notesMasterId r:id="rId19"/>
  </p:notesMasterIdLst>
  <p:sldIdLst>
    <p:sldId id="302" r:id="rId6"/>
    <p:sldId id="286" r:id="rId7"/>
    <p:sldId id="296" r:id="rId8"/>
    <p:sldId id="289" r:id="rId9"/>
    <p:sldId id="287" r:id="rId10"/>
    <p:sldId id="299" r:id="rId11"/>
    <p:sldId id="303" r:id="rId12"/>
    <p:sldId id="304" r:id="rId13"/>
    <p:sldId id="305" r:id="rId14"/>
    <p:sldId id="288" r:id="rId15"/>
    <p:sldId id="306" r:id="rId16"/>
    <p:sldId id="330" r:id="rId17"/>
    <p:sldId id="331" r:id="rId18"/>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0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46" autoAdjust="0"/>
    <p:restoredTop sz="90234" autoAdjust="0"/>
  </p:normalViewPr>
  <p:slideViewPr>
    <p:cSldViewPr snapToGrid="0">
      <p:cViewPr varScale="1">
        <p:scale>
          <a:sx n="114" d="100"/>
          <a:sy n="114" d="100"/>
        </p:scale>
        <p:origin x="1320"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yers, Megan" userId="072d72bb-3004-49aa-a967-70f878f1245e" providerId="ADAL" clId="{07B100D5-E6FB-57A7-ACC7-56246260376E}"/>
    <pc:docChg chg="mod">
      <pc:chgData name="Myers, Megan" userId="072d72bb-3004-49aa-a967-70f878f1245e" providerId="ADAL" clId="{07B100D5-E6FB-57A7-ACC7-56246260376E}" dt="2025-11-03T22:00:17.262" v="0" actId="33475"/>
      <pc:docMkLst>
        <pc:docMk/>
      </pc:docMkLst>
    </pc:docChg>
  </pc:docChgLst>
  <pc:docChgLst>
    <pc:chgData name="Park, Shannon" userId="e007ca45-4675-401f-adb8-59e519d5051d" providerId="ADAL" clId="{EE738FE7-C150-4724-BDAE-C4518AAFD6CC}"/>
    <pc:docChg chg="modSld">
      <pc:chgData name="Park, Shannon" userId="e007ca45-4675-401f-adb8-59e519d5051d" providerId="ADAL" clId="{EE738FE7-C150-4724-BDAE-C4518AAFD6CC}" dt="2025-10-30T14:08:00.200" v="1" actId="1076"/>
      <pc:docMkLst>
        <pc:docMk/>
      </pc:docMkLst>
      <pc:sldChg chg="modSp mod">
        <pc:chgData name="Park, Shannon" userId="e007ca45-4675-401f-adb8-59e519d5051d" providerId="ADAL" clId="{EE738FE7-C150-4724-BDAE-C4518AAFD6CC}" dt="2025-10-30T14:08:00.200" v="1" actId="1076"/>
        <pc:sldMkLst>
          <pc:docMk/>
          <pc:sldMk cId="3972644753" sldId="331"/>
        </pc:sldMkLst>
        <pc:picChg chg="mod">
          <ac:chgData name="Park, Shannon" userId="e007ca45-4675-401f-adb8-59e519d5051d" providerId="ADAL" clId="{EE738FE7-C150-4724-BDAE-C4518AAFD6CC}" dt="2025-10-30T14:08:00.200" v="1" actId="1076"/>
          <ac:picMkLst>
            <pc:docMk/>
            <pc:sldMk cId="3972644753" sldId="331"/>
            <ac:picMk id="3" creationId="{395DC1F3-630C-1A93-5651-E4D229E6AB5B}"/>
          </ac:picMkLst>
        </pc:picChg>
      </pc:sldChg>
    </pc:docChg>
  </pc:docChgLst>
  <pc:docChgLst>
    <pc:chgData name="Park, Shannon" userId="S::shannon.park@state.sd.us::e007ca45-4675-401f-adb8-59e519d5051d" providerId="AD" clId="Web-{4B5FA16B-8E69-C05C-EBED-AEB624EADE8A}"/>
    <pc:docChg chg="mod">
      <pc:chgData name="Park, Shannon" userId="S::shannon.park@state.sd.us::e007ca45-4675-401f-adb8-59e519d5051d" providerId="AD" clId="Web-{4B5FA16B-8E69-C05C-EBED-AEB624EADE8A}" dt="2025-10-28T21:01:14.277" v="0" actId="33475"/>
      <pc:docMkLst>
        <pc:docMk/>
      </pc:docMkLst>
    </pc:docChg>
  </pc:docChgLst>
  <pc:docChgLst>
    <pc:chgData name="Park, Shannon" userId="S::shannon.park@state.sd.us::e007ca45-4675-401f-adb8-59e519d5051d" providerId="AD" clId="Web-{1C15D44F-E594-EF66-7081-74046291EA98}"/>
    <pc:docChg chg="mod addSld delSld modSld addMainMaster">
      <pc:chgData name="Park, Shannon" userId="S::shannon.park@state.sd.us::e007ca45-4675-401f-adb8-59e519d5051d" providerId="AD" clId="Web-{1C15D44F-E594-EF66-7081-74046291EA98}" dt="2025-10-30T03:52:23.137" v="202"/>
      <pc:docMkLst>
        <pc:docMk/>
      </pc:docMkLst>
      <pc:sldChg chg="add">
        <pc:chgData name="Park, Shannon" userId="S::shannon.park@state.sd.us::e007ca45-4675-401f-adb8-59e519d5051d" providerId="AD" clId="Web-{1C15D44F-E594-EF66-7081-74046291EA98}" dt="2025-10-30T03:50:02.291" v="12"/>
        <pc:sldMkLst>
          <pc:docMk/>
          <pc:sldMk cId="3358477733" sldId="330"/>
        </pc:sldMkLst>
      </pc:sldChg>
      <pc:sldChg chg="add modNotes">
        <pc:chgData name="Park, Shannon" userId="S::shannon.park@state.sd.us::e007ca45-4675-401f-adb8-59e519d5051d" providerId="AD" clId="Web-{1C15D44F-E594-EF66-7081-74046291EA98}" dt="2025-10-30T03:52:23.137" v="202"/>
        <pc:sldMkLst>
          <pc:docMk/>
          <pc:sldMk cId="3972644753" sldId="331"/>
        </pc:sldMkLst>
      </pc:sldChg>
      <pc:sldMasterChg chg="add addSldLayout">
        <pc:chgData name="Park, Shannon" userId="S::shannon.park@state.sd.us::e007ca45-4675-401f-adb8-59e519d5051d" providerId="AD" clId="Web-{1C15D44F-E594-EF66-7081-74046291EA98}" dt="2025-10-30T03:50:02.291" v="12"/>
        <pc:sldMasterMkLst>
          <pc:docMk/>
          <pc:sldMasterMk cId="2264162347" sldId="2147483648"/>
        </pc:sldMasterMkLst>
        <pc:sldLayoutChg chg="add">
          <pc:chgData name="Park, Shannon" userId="S::shannon.park@state.sd.us::e007ca45-4675-401f-adb8-59e519d5051d" providerId="AD" clId="Web-{1C15D44F-E594-EF66-7081-74046291EA98}" dt="2025-10-30T03:50:02.291" v="12"/>
          <pc:sldLayoutMkLst>
            <pc:docMk/>
            <pc:sldMasterMk cId="2264162347" sldId="2147483648"/>
            <pc:sldLayoutMk cId="784030683" sldId="2147483649"/>
          </pc:sldLayoutMkLst>
        </pc:sldLayoutChg>
        <pc:sldLayoutChg chg="add">
          <pc:chgData name="Park, Shannon" userId="S::shannon.park@state.sd.us::e007ca45-4675-401f-adb8-59e519d5051d" providerId="AD" clId="Web-{1C15D44F-E594-EF66-7081-74046291EA98}" dt="2025-10-30T03:50:02.291" v="12"/>
          <pc:sldLayoutMkLst>
            <pc:docMk/>
            <pc:sldMasterMk cId="2264162347" sldId="2147483648"/>
            <pc:sldLayoutMk cId="4244552850" sldId="2147483650"/>
          </pc:sldLayoutMkLst>
        </pc:sldLayoutChg>
        <pc:sldLayoutChg chg="add">
          <pc:chgData name="Park, Shannon" userId="S::shannon.park@state.sd.us::e007ca45-4675-401f-adb8-59e519d5051d" providerId="AD" clId="Web-{1C15D44F-E594-EF66-7081-74046291EA98}" dt="2025-10-30T03:50:02.291" v="12"/>
          <pc:sldLayoutMkLst>
            <pc:docMk/>
            <pc:sldMasterMk cId="2264162347" sldId="2147483648"/>
            <pc:sldLayoutMk cId="3750842313" sldId="2147483651"/>
          </pc:sldLayoutMkLst>
        </pc:sldLayoutChg>
        <pc:sldLayoutChg chg="add">
          <pc:chgData name="Park, Shannon" userId="S::shannon.park@state.sd.us::e007ca45-4675-401f-adb8-59e519d5051d" providerId="AD" clId="Web-{1C15D44F-E594-EF66-7081-74046291EA98}" dt="2025-10-30T03:50:02.291" v="12"/>
          <pc:sldLayoutMkLst>
            <pc:docMk/>
            <pc:sldMasterMk cId="2264162347" sldId="2147483648"/>
            <pc:sldLayoutMk cId="2965858439" sldId="2147483652"/>
          </pc:sldLayoutMkLst>
        </pc:sldLayoutChg>
        <pc:sldLayoutChg chg="add">
          <pc:chgData name="Park, Shannon" userId="S::shannon.park@state.sd.us::e007ca45-4675-401f-adb8-59e519d5051d" providerId="AD" clId="Web-{1C15D44F-E594-EF66-7081-74046291EA98}" dt="2025-10-30T03:50:02.291" v="12"/>
          <pc:sldLayoutMkLst>
            <pc:docMk/>
            <pc:sldMasterMk cId="2264162347" sldId="2147483648"/>
            <pc:sldLayoutMk cId="514455547" sldId="2147483655"/>
          </pc:sldLayoutMkLst>
        </pc:sldLayoutChg>
      </pc:sldMasterChg>
      <pc:sldMasterChg chg="addSldLayout">
        <pc:chgData name="Park, Shannon" userId="S::shannon.park@state.sd.us::e007ca45-4675-401f-adb8-59e519d5051d" providerId="AD" clId="Web-{1C15D44F-E594-EF66-7081-74046291EA98}" dt="2025-10-30T03:49:40.306" v="11"/>
        <pc:sldMasterMkLst>
          <pc:docMk/>
          <pc:sldMasterMk cId="2492979393" sldId="2147483660"/>
        </pc:sldMasterMkLst>
        <pc:sldLayoutChg chg="add">
          <pc:chgData name="Park, Shannon" userId="S::shannon.park@state.sd.us::e007ca45-4675-401f-adb8-59e519d5051d" providerId="AD" clId="Web-{1C15D44F-E594-EF66-7081-74046291EA98}" dt="2025-10-30T03:35:48.668" v="7"/>
          <pc:sldLayoutMkLst>
            <pc:docMk/>
            <pc:sldMasterMk cId="2492979393" sldId="2147483660"/>
            <pc:sldLayoutMk cId="2275478001" sldId="2147483683"/>
          </pc:sldLayoutMkLst>
        </pc:sldLayoutChg>
        <pc:sldLayoutChg chg="add">
          <pc:chgData name="Park, Shannon" userId="S::shannon.park@state.sd.us::e007ca45-4675-401f-adb8-59e519d5051d" providerId="AD" clId="Web-{1C15D44F-E594-EF66-7081-74046291EA98}" dt="2025-10-30T03:49:40.306" v="11"/>
          <pc:sldLayoutMkLst>
            <pc:docMk/>
            <pc:sldMasterMk cId="2492979393" sldId="2147483660"/>
            <pc:sldLayoutMk cId="3704187857" sldId="2147483684"/>
          </pc:sldLayoutMkLst>
        </pc:sldLayoutChg>
      </pc:sldMasterChg>
    </pc:docChg>
  </pc:docChgLst>
  <pc:docChgLst>
    <pc:chgData name="Park, Shannon" userId="S::shannon.park@state.sd.us::e007ca45-4675-401f-adb8-59e519d5051d" providerId="AD" clId="Web-{57C6C6F4-DBBC-83B7-9C27-6C094BEABAC6}"/>
    <pc:docChg chg="mod modSld">
      <pc:chgData name="Park, Shannon" userId="S::shannon.park@state.sd.us::e007ca45-4675-401f-adb8-59e519d5051d" providerId="AD" clId="Web-{57C6C6F4-DBBC-83B7-9C27-6C094BEABAC6}" dt="2025-10-30T13:58:39.539" v="41"/>
      <pc:docMkLst>
        <pc:docMk/>
      </pc:docMkLst>
      <pc:sldChg chg="modNotes">
        <pc:chgData name="Park, Shannon" userId="S::shannon.park@state.sd.us::e007ca45-4675-401f-adb8-59e519d5051d" providerId="AD" clId="Web-{57C6C6F4-DBBC-83B7-9C27-6C094BEABAC6}" dt="2025-10-30T13:58:39.539" v="41"/>
        <pc:sldMkLst>
          <pc:docMk/>
          <pc:sldMk cId="3972644753" sldId="33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F26E9750-DF92-47F3-A0B3-FB8AFBFB7567}" type="datetimeFigureOut">
              <a:rPr lang="en-US" smtClean="0"/>
              <a:t>11/3/25</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F74C28D3-CD96-4E45-B07C-A8446D1DA091}" type="slidenum">
              <a:rPr lang="en-US" smtClean="0"/>
              <a:t>‹#›</a:t>
            </a:fld>
            <a:endParaRPr lang="en-US"/>
          </a:p>
        </p:txBody>
      </p:sp>
    </p:spTree>
    <p:extLst>
      <p:ext uri="{BB962C8B-B14F-4D97-AF65-F5344CB8AC3E}">
        <p14:creationId xmlns:p14="http://schemas.microsoft.com/office/powerpoint/2010/main" val="183668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4C28D3-CD96-4E45-B07C-A8446D1DA091}" type="slidenum">
              <a:rPr lang="en-US" smtClean="0"/>
              <a:t>1</a:t>
            </a:fld>
            <a:endParaRPr lang="en-US"/>
          </a:p>
        </p:txBody>
      </p:sp>
    </p:spTree>
    <p:extLst>
      <p:ext uri="{BB962C8B-B14F-4D97-AF65-F5344CB8AC3E}">
        <p14:creationId xmlns:p14="http://schemas.microsoft.com/office/powerpoint/2010/main" val="391212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74C28D3-CD96-4E45-B07C-A8446D1DA091}" type="slidenum">
              <a:rPr lang="en-US" smtClean="0"/>
              <a:t>10</a:t>
            </a:fld>
            <a:endParaRPr lang="en-US"/>
          </a:p>
        </p:txBody>
      </p:sp>
    </p:spTree>
    <p:extLst>
      <p:ext uri="{BB962C8B-B14F-4D97-AF65-F5344CB8AC3E}">
        <p14:creationId xmlns:p14="http://schemas.microsoft.com/office/powerpoint/2010/main" val="1008653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 available upon request</a:t>
            </a:r>
          </a:p>
        </p:txBody>
      </p:sp>
      <p:sp>
        <p:nvSpPr>
          <p:cNvPr id="4" name="Slide Number Placeholder 3"/>
          <p:cNvSpPr>
            <a:spLocks noGrp="1"/>
          </p:cNvSpPr>
          <p:nvPr>
            <p:ph type="sldNum" sz="quarter" idx="5"/>
          </p:nvPr>
        </p:nvSpPr>
        <p:spPr/>
        <p:txBody>
          <a:bodyPr/>
          <a:lstStyle/>
          <a:p>
            <a:fld id="{F74C28D3-CD96-4E45-B07C-A8446D1DA091}" type="slidenum">
              <a:rPr lang="en-US" smtClean="0"/>
              <a:t>11</a:t>
            </a:fld>
            <a:endParaRPr lang="en-US"/>
          </a:p>
        </p:txBody>
      </p:sp>
    </p:spTree>
    <p:extLst>
      <p:ext uri="{BB962C8B-B14F-4D97-AF65-F5344CB8AC3E}">
        <p14:creationId xmlns:p14="http://schemas.microsoft.com/office/powerpoint/2010/main" val="1533534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242424"/>
                </a:solidFill>
              </a:rPr>
              <a:t>We are partnering with Active Generation to provide us with assistance in the support network. While online resources are widely available, we believe there is a crucial need for </a:t>
            </a:r>
            <a:r>
              <a:rPr lang="en-US" b="1" dirty="0">
                <a:solidFill>
                  <a:srgbClr val="242424"/>
                </a:solidFill>
              </a:rPr>
              <a:t>in-person support</a:t>
            </a:r>
            <a:r>
              <a:rPr lang="en-US" dirty="0">
                <a:solidFill>
                  <a:srgbClr val="242424"/>
                </a:solidFill>
              </a:rPr>
              <a:t>—a space where caregivers can gather, connect, and build community. This program fills that gap, offering meaningful opportunities for caregivers to feel seen, heard, and supported.</a:t>
            </a:r>
            <a:endParaRPr lang="en-US" dirty="0"/>
          </a:p>
          <a:p>
            <a:r>
              <a:rPr lang="en-US" dirty="0">
                <a:solidFill>
                  <a:srgbClr val="242424"/>
                </a:solidFill>
              </a:rPr>
              <a:t>Our program offers:</a:t>
            </a:r>
            <a:endParaRPr lang="en-US" dirty="0"/>
          </a:p>
          <a:p>
            <a:pPr marL="285750" indent="-285750">
              <a:buFont typeface="Arial"/>
              <a:buChar char="•"/>
            </a:pPr>
            <a:r>
              <a:rPr lang="en-US" dirty="0">
                <a:solidFill>
                  <a:srgbClr val="242424"/>
                </a:solidFill>
              </a:rPr>
              <a:t>Support groups &amp; social events</a:t>
            </a:r>
            <a:endParaRPr lang="en-US" dirty="0"/>
          </a:p>
          <a:p>
            <a:pPr marL="285750" indent="-285750">
              <a:buFont typeface="Arial"/>
              <a:buChar char="•"/>
            </a:pPr>
            <a:r>
              <a:rPr lang="en-US" dirty="0">
                <a:solidFill>
                  <a:srgbClr val="242424"/>
                </a:solidFill>
              </a:rPr>
              <a:t>Educational classes</a:t>
            </a:r>
            <a:endParaRPr lang="en-US" dirty="0"/>
          </a:p>
          <a:p>
            <a:pPr marL="285750" indent="-285750">
              <a:buFont typeface="Arial"/>
              <a:buChar char="•"/>
            </a:pPr>
            <a:r>
              <a:rPr lang="en-US" dirty="0">
                <a:solidFill>
                  <a:srgbClr val="242424"/>
                </a:solidFill>
              </a:rPr>
              <a:t>One-on-one case management</a:t>
            </a:r>
            <a:endParaRPr lang="en-US" dirty="0"/>
          </a:p>
          <a:p>
            <a:pPr marL="285750" indent="-285750">
              <a:buFont typeface="Arial"/>
              <a:buChar char="•"/>
            </a:pPr>
            <a:r>
              <a:rPr lang="en-US" dirty="0">
                <a:solidFill>
                  <a:srgbClr val="242424"/>
                </a:solidFill>
              </a:rPr>
              <a:t>Peer-to-peer support connections</a:t>
            </a:r>
            <a:endParaRPr lang="en-US" dirty="0"/>
          </a:p>
          <a:p>
            <a:endParaRPr lang="en-US" dirty="0">
              <a:ea typeface="Calibri"/>
              <a:cs typeface="Calibri"/>
            </a:endParaRPr>
          </a:p>
          <a:p>
            <a:r>
              <a:rPr lang="en-US" dirty="0">
                <a:ea typeface="Calibri"/>
                <a:cs typeface="Calibri"/>
              </a:rPr>
              <a:t>You will be receiving an email from me and our coalition newsletter soon with ways you can help support the cancer caregiver network. If you or anyone you know it interested feel free to take a card or reach out to Meghan who will be facilitating the program.</a:t>
            </a:r>
          </a:p>
        </p:txBody>
      </p:sp>
      <p:sp>
        <p:nvSpPr>
          <p:cNvPr id="4" name="Slide Number Placeholder 3"/>
          <p:cNvSpPr>
            <a:spLocks noGrp="1"/>
          </p:cNvSpPr>
          <p:nvPr>
            <p:ph type="sldNum" sz="quarter" idx="5"/>
          </p:nvPr>
        </p:nvSpPr>
        <p:spPr/>
        <p:txBody>
          <a:bodyPr/>
          <a:lstStyle/>
          <a:p>
            <a:fld id="{F74C28D3-CD96-4E45-B07C-A8446D1DA091}" type="slidenum">
              <a:rPr lang="en-US" smtClean="0"/>
              <a:t>13</a:t>
            </a:fld>
            <a:endParaRPr lang="en-US"/>
          </a:p>
        </p:txBody>
      </p:sp>
    </p:spTree>
    <p:extLst>
      <p:ext uri="{BB962C8B-B14F-4D97-AF65-F5344CB8AC3E}">
        <p14:creationId xmlns:p14="http://schemas.microsoft.com/office/powerpoint/2010/main" val="3538583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4C28D3-CD96-4E45-B07C-A8446D1DA091}" type="slidenum">
              <a:rPr lang="en-US" smtClean="0"/>
              <a:t>2</a:t>
            </a:fld>
            <a:endParaRPr lang="en-US"/>
          </a:p>
        </p:txBody>
      </p:sp>
    </p:spTree>
    <p:extLst>
      <p:ext uri="{BB962C8B-B14F-4D97-AF65-F5344CB8AC3E}">
        <p14:creationId xmlns:p14="http://schemas.microsoft.com/office/powerpoint/2010/main" val="280143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4C28D3-CD96-4E45-B07C-A8446D1DA091}" type="slidenum">
              <a:rPr lang="en-US" smtClean="0"/>
              <a:t>3</a:t>
            </a:fld>
            <a:endParaRPr lang="en-US"/>
          </a:p>
        </p:txBody>
      </p:sp>
    </p:spTree>
    <p:extLst>
      <p:ext uri="{BB962C8B-B14F-4D97-AF65-F5344CB8AC3E}">
        <p14:creationId xmlns:p14="http://schemas.microsoft.com/office/powerpoint/2010/main" val="123120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4C28D3-CD96-4E45-B07C-A8446D1DA091}" type="slidenum">
              <a:rPr lang="en-US" smtClean="0"/>
              <a:t>4</a:t>
            </a:fld>
            <a:endParaRPr lang="en-US"/>
          </a:p>
        </p:txBody>
      </p:sp>
    </p:spTree>
    <p:extLst>
      <p:ext uri="{BB962C8B-B14F-4D97-AF65-F5344CB8AC3E}">
        <p14:creationId xmlns:p14="http://schemas.microsoft.com/office/powerpoint/2010/main" val="225027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4C28D3-CD96-4E45-B07C-A8446D1DA091}" type="slidenum">
              <a:rPr lang="en-US" smtClean="0"/>
              <a:t>5</a:t>
            </a:fld>
            <a:endParaRPr lang="en-US"/>
          </a:p>
        </p:txBody>
      </p:sp>
    </p:spTree>
    <p:extLst>
      <p:ext uri="{BB962C8B-B14F-4D97-AF65-F5344CB8AC3E}">
        <p14:creationId xmlns:p14="http://schemas.microsoft.com/office/powerpoint/2010/main" val="59573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74C28D3-CD96-4E45-B07C-A8446D1DA091}" type="slidenum">
              <a:rPr lang="en-US" smtClean="0"/>
              <a:t>6</a:t>
            </a:fld>
            <a:endParaRPr lang="en-US"/>
          </a:p>
        </p:txBody>
      </p:sp>
    </p:spTree>
    <p:extLst>
      <p:ext uri="{BB962C8B-B14F-4D97-AF65-F5344CB8AC3E}">
        <p14:creationId xmlns:p14="http://schemas.microsoft.com/office/powerpoint/2010/main" val="83172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C6B4B-1FA4-402B-6F88-A2D9E3CC1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86573D-F3FB-4162-AC54-7E4D04FF28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105089-911A-41BC-0F04-B730F900849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C886C88-80FA-1DFD-6ED3-2F15EC61537F}"/>
              </a:ext>
            </a:extLst>
          </p:cNvPr>
          <p:cNvSpPr>
            <a:spLocks noGrp="1"/>
          </p:cNvSpPr>
          <p:nvPr>
            <p:ph type="sldNum" sz="quarter" idx="5"/>
          </p:nvPr>
        </p:nvSpPr>
        <p:spPr/>
        <p:txBody>
          <a:bodyPr/>
          <a:lstStyle/>
          <a:p>
            <a:fld id="{F74C28D3-CD96-4E45-B07C-A8446D1DA091}" type="slidenum">
              <a:rPr lang="en-US" smtClean="0"/>
              <a:t>7</a:t>
            </a:fld>
            <a:endParaRPr lang="en-US"/>
          </a:p>
        </p:txBody>
      </p:sp>
    </p:spTree>
    <p:extLst>
      <p:ext uri="{BB962C8B-B14F-4D97-AF65-F5344CB8AC3E}">
        <p14:creationId xmlns:p14="http://schemas.microsoft.com/office/powerpoint/2010/main" val="2311468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4F471B-2EB1-724D-6D09-7262DE88118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7A020E-0636-0693-5EEF-805232DBDD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1ADD07-B225-65B1-946E-B0A796D8DD8B}"/>
              </a:ext>
            </a:extLst>
          </p:cNvPr>
          <p:cNvSpPr>
            <a:spLocks noGrp="1"/>
          </p:cNvSpPr>
          <p:nvPr>
            <p:ph type="body" idx="1"/>
          </p:nvPr>
        </p:nvSpPr>
        <p:spPr/>
        <p:txBody>
          <a:bodyPr/>
          <a:lstStyle/>
          <a:p>
            <a:pPr marL="0" indent="0">
              <a:buFont typeface="Arial" panose="020B0604020202020204" pitchFamily="34" charset="0"/>
              <a:buNone/>
            </a:pPr>
            <a:endParaRPr lang="en-US" sz="12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B46E050-A98C-7745-D0DD-F5DD3CCF59B9}"/>
              </a:ext>
            </a:extLst>
          </p:cNvPr>
          <p:cNvSpPr>
            <a:spLocks noGrp="1"/>
          </p:cNvSpPr>
          <p:nvPr>
            <p:ph type="sldNum" sz="quarter" idx="5"/>
          </p:nvPr>
        </p:nvSpPr>
        <p:spPr/>
        <p:txBody>
          <a:bodyPr/>
          <a:lstStyle/>
          <a:p>
            <a:fld id="{F74C28D3-CD96-4E45-B07C-A8446D1DA091}" type="slidenum">
              <a:rPr lang="en-US" smtClean="0"/>
              <a:t>8</a:t>
            </a:fld>
            <a:endParaRPr lang="en-US"/>
          </a:p>
        </p:txBody>
      </p:sp>
    </p:spTree>
    <p:extLst>
      <p:ext uri="{BB962C8B-B14F-4D97-AF65-F5344CB8AC3E}">
        <p14:creationId xmlns:p14="http://schemas.microsoft.com/office/powerpoint/2010/main" val="1830514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419B-ED3E-7195-3349-4CC64D853C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3180D1-D0FB-E2B9-C80D-A69948394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7423F4-C48F-B3D5-6E49-1056E8FCBF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9B0F028-34DB-A616-C03F-DAD1465A1CE9}"/>
              </a:ext>
            </a:extLst>
          </p:cNvPr>
          <p:cNvSpPr>
            <a:spLocks noGrp="1"/>
          </p:cNvSpPr>
          <p:nvPr>
            <p:ph type="sldNum" sz="quarter" idx="5"/>
          </p:nvPr>
        </p:nvSpPr>
        <p:spPr/>
        <p:txBody>
          <a:bodyPr/>
          <a:lstStyle/>
          <a:p>
            <a:fld id="{F74C28D3-CD96-4E45-B07C-A8446D1DA091}" type="slidenum">
              <a:rPr lang="en-US" smtClean="0"/>
              <a:t>9</a:t>
            </a:fld>
            <a:endParaRPr lang="en-US"/>
          </a:p>
        </p:txBody>
      </p:sp>
    </p:spTree>
    <p:extLst>
      <p:ext uri="{BB962C8B-B14F-4D97-AF65-F5344CB8AC3E}">
        <p14:creationId xmlns:p14="http://schemas.microsoft.com/office/powerpoint/2010/main" val="9661630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pic>
        <p:nvPicPr>
          <p:cNvPr id="4" name="Picture 3" descr="A flag pole in a park&#10;&#10;AI-generated content may be incorrect.">
            <a:extLst>
              <a:ext uri="{FF2B5EF4-FFF2-40B4-BE49-F238E27FC236}">
                <a16:creationId xmlns:a16="http://schemas.microsoft.com/office/drawing/2014/main" id="{B81C7E70-4C3E-09F3-C05E-EF620CC0A2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F810C3F5-8EA8-D650-F3BF-A725E4543628}"/>
              </a:ext>
            </a:extLst>
          </p:cNvPr>
          <p:cNvSpPr>
            <a:spLocks noGrp="1"/>
          </p:cNvSpPr>
          <p:nvPr>
            <p:ph type="title" hasCustomPrompt="1"/>
          </p:nvPr>
        </p:nvSpPr>
        <p:spPr>
          <a:xfrm>
            <a:off x="7213801" y="5526741"/>
            <a:ext cx="4529963" cy="896834"/>
          </a:xfrm>
        </p:spPr>
        <p:txBody>
          <a:bodyPr anchor="b">
            <a:normAutofit/>
          </a:bodyPr>
          <a:lstStyle>
            <a:lvl1pPr algn="ctr">
              <a:defRPr sz="4400" spc="-50" baseline="0">
                <a:solidFill>
                  <a:schemeClr val="accent2"/>
                </a:solidFill>
                <a:effectLst/>
              </a:defRPr>
            </a:lvl1pPr>
          </a:lstStyle>
          <a:p>
            <a:r>
              <a:rPr lang="en-US" dirty="0"/>
              <a:t>Title here</a:t>
            </a:r>
          </a:p>
        </p:txBody>
      </p:sp>
    </p:spTree>
    <p:extLst>
      <p:ext uri="{BB962C8B-B14F-4D97-AF65-F5344CB8AC3E}">
        <p14:creationId xmlns:p14="http://schemas.microsoft.com/office/powerpoint/2010/main" val="109736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idx="1" hasCustomPrompt="1"/>
          </p:nvPr>
        </p:nvSpPr>
        <p:spPr>
          <a:xfrm>
            <a:off x="1524000" y="1714500"/>
            <a:ext cx="4572000" cy="3821596"/>
          </a:xfrm>
        </p:spPr>
        <p:txBody>
          <a:bodyPr/>
          <a:lstStyle>
            <a:lvl1pPr>
              <a:defRPr>
                <a:latin typeface=""/>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320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8382" y="337930"/>
            <a:ext cx="5373757" cy="1143000"/>
          </a:xfrm>
        </p:spPr>
        <p:txBody>
          <a:bodyPr/>
          <a:lstStyle>
            <a:lvl1pPr>
              <a:defRPr>
                <a:latin typeface="+mj-lt"/>
              </a:defRPr>
            </a:lvl1pPr>
          </a:lstStyle>
          <a:p>
            <a:r>
              <a:rPr lang="en-US" dirty="0"/>
              <a:t>Click to edit Master title style</a:t>
            </a:r>
          </a:p>
        </p:txBody>
      </p:sp>
      <p:sp>
        <p:nvSpPr>
          <p:cNvPr id="3" name="Content Placeholder 2"/>
          <p:cNvSpPr>
            <a:spLocks noGrp="1"/>
          </p:cNvSpPr>
          <p:nvPr>
            <p:ph idx="1" hasCustomPrompt="1"/>
          </p:nvPr>
        </p:nvSpPr>
        <p:spPr>
          <a:xfrm>
            <a:off x="808382" y="1595230"/>
            <a:ext cx="5373757" cy="3821596"/>
          </a:xfrm>
        </p:spPr>
        <p:txBody>
          <a:bodyPr/>
          <a:lstStyle>
            <a:lvl1pPr>
              <a:defRPr>
                <a:latin typeface=""/>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2" descr="An empty placeholder to add an image. Click on the placeholder and select the image that you wish to add">
            <a:extLst>
              <a:ext uri="{FF2B5EF4-FFF2-40B4-BE49-F238E27FC236}">
                <a16:creationId xmlns:a16="http://schemas.microsoft.com/office/drawing/2014/main" id="{74C47FAC-65C7-246F-0FFA-CEDFD548152A}"/>
              </a:ext>
            </a:extLst>
          </p:cNvPr>
          <p:cNvSpPr>
            <a:spLocks noGrp="1"/>
          </p:cNvSpPr>
          <p:nvPr>
            <p:ph type="pic" idx="10" hasCustomPrompt="1"/>
          </p:nvPr>
        </p:nvSpPr>
        <p:spPr>
          <a:xfrm>
            <a:off x="6407427" y="337930"/>
            <a:ext cx="4989443" cy="5078896"/>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ck </a:t>
            </a:r>
            <a:r>
              <a:rPr lang="en-US" dirty="0" err="1"/>
              <a:t>ico</a:t>
            </a:r>
            <a:r>
              <a:rPr lang="en-US" dirty="0"/>
              <a:t> to add picture</a:t>
            </a:r>
          </a:p>
        </p:txBody>
      </p:sp>
    </p:spTree>
    <p:extLst>
      <p:ext uri="{BB962C8B-B14F-4D97-AF65-F5344CB8AC3E}">
        <p14:creationId xmlns:p14="http://schemas.microsoft.com/office/powerpoint/2010/main" val="158501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5AFACE7-C997-5998-403A-269BB20D23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80237" y="385262"/>
            <a:ext cx="5331720" cy="2743200"/>
          </a:xfrm>
        </p:spPr>
        <p:txBody>
          <a:bodyPr anchor="b">
            <a:normAutofit/>
          </a:bodyPr>
          <a:lstStyle>
            <a:lvl1pPr algn="ctr">
              <a:defRPr sz="4400" spc="-50" baseline="0">
                <a:solidFill>
                  <a:schemeClr val="bg1"/>
                </a:solidFill>
                <a:effectLst/>
              </a:defRPr>
            </a:lvl1pPr>
          </a:lstStyle>
          <a:p>
            <a:r>
              <a:rPr lang="en-US" dirty="0"/>
              <a:t>Click to edit Master title style</a:t>
            </a:r>
          </a:p>
        </p:txBody>
      </p:sp>
      <p:sp>
        <p:nvSpPr>
          <p:cNvPr id="5" name="Text Placeholder 4"/>
          <p:cNvSpPr>
            <a:spLocks noGrp="1"/>
          </p:cNvSpPr>
          <p:nvPr>
            <p:ph type="body" sz="quarter" idx="10"/>
          </p:nvPr>
        </p:nvSpPr>
        <p:spPr>
          <a:xfrm>
            <a:off x="838200" y="3330711"/>
            <a:ext cx="5373757" cy="914400"/>
          </a:xfrm>
        </p:spPr>
        <p:txBody>
          <a:bodyPr>
            <a:normAutofit/>
          </a:bodyPr>
          <a:lstStyle>
            <a:lvl1pPr marL="0" indent="0" algn="ctr">
              <a:spcBef>
                <a:spcPts val="0"/>
              </a:spcBef>
              <a:buFontTx/>
              <a:buNone/>
              <a:defRPr sz="2400" b="1" strike="noStrike" cap="all" spc="50" baseline="0">
                <a:solidFill>
                  <a:schemeClr val="bg1"/>
                </a:solidFill>
                <a:effectLst/>
              </a:defRPr>
            </a:lvl1pPr>
            <a:lvl2pPr marL="365760" indent="0" algn="ctr">
              <a:buNone/>
              <a:defRPr sz="2000" cap="all" spc="50" baseline="0">
                <a:solidFill>
                  <a:schemeClr val="bg1"/>
                </a:solidFill>
              </a:defRPr>
            </a:lvl2pPr>
            <a:lvl3pPr algn="ctr">
              <a:defRPr sz="2000" cap="all" spc="50" baseline="0">
                <a:solidFill>
                  <a:schemeClr val="bg1"/>
                </a:solidFill>
              </a:defRPr>
            </a:lvl3pPr>
            <a:lvl4pPr algn="ctr">
              <a:defRPr sz="2000" cap="all" spc="50" baseline="0">
                <a:solidFill>
                  <a:schemeClr val="bg1"/>
                </a:solidFill>
              </a:defRPr>
            </a:lvl4pPr>
            <a:lvl5pPr algn="ctr">
              <a:defRPr sz="2000" cap="all" spc="50" baseline="0">
                <a:solidFill>
                  <a:schemeClr val="bg1"/>
                </a:solidFill>
              </a:defRPr>
            </a:lvl5pPr>
          </a:lstStyle>
          <a:p>
            <a:pPr lvl="0"/>
            <a:r>
              <a:rPr lang="en-US" dirty="0"/>
              <a:t>Edit Master text styles</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04800" y="5538463"/>
            <a:ext cx="2935170" cy="914399"/>
          </a:xfrm>
          <a:prstGeom prst="rect">
            <a:avLst/>
          </a:prstGeom>
        </p:spPr>
      </p:pic>
      <p:sp>
        <p:nvSpPr>
          <p:cNvPr id="3" name="Picture Placeholder 2" descr="An empty placeholder to add an image. Click on the placeholder and select the image that you wish to add">
            <a:extLst>
              <a:ext uri="{FF2B5EF4-FFF2-40B4-BE49-F238E27FC236}">
                <a16:creationId xmlns:a16="http://schemas.microsoft.com/office/drawing/2014/main" id="{C10ABBB4-71F4-9BA3-3103-91FDA83818E8}"/>
              </a:ext>
            </a:extLst>
          </p:cNvPr>
          <p:cNvSpPr>
            <a:spLocks noGrp="1"/>
          </p:cNvSpPr>
          <p:nvPr>
            <p:ph type="pic" idx="1"/>
          </p:nvPr>
        </p:nvSpPr>
        <p:spPr>
          <a:xfrm>
            <a:off x="6554857" y="385262"/>
            <a:ext cx="4989443" cy="6067600"/>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3230669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374BFAF-4FD1-F5B8-6832-1DD89DFC129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0" cy="5071602"/>
          </a:xfrm>
          <a:prstGeom prst="rect">
            <a:avLst/>
          </a:prstGeom>
        </p:spPr>
      </p:pic>
      <p:sp>
        <p:nvSpPr>
          <p:cNvPr id="4" name="Title 1">
            <a:extLst>
              <a:ext uri="{FF2B5EF4-FFF2-40B4-BE49-F238E27FC236}">
                <a16:creationId xmlns:a16="http://schemas.microsoft.com/office/drawing/2014/main" id="{D723A66D-3896-8048-58C9-B775093F8268}"/>
              </a:ext>
            </a:extLst>
          </p:cNvPr>
          <p:cNvSpPr>
            <a:spLocks noGrp="1"/>
          </p:cNvSpPr>
          <p:nvPr>
            <p:ph type="title"/>
          </p:nvPr>
        </p:nvSpPr>
        <p:spPr>
          <a:xfrm>
            <a:off x="838200" y="5526740"/>
            <a:ext cx="10515600" cy="937176"/>
          </a:xfrm>
        </p:spPr>
        <p:txBody>
          <a:bodyPr anchor="b">
            <a:normAutofit/>
          </a:bodyPr>
          <a:lstStyle>
            <a:lvl1pPr algn="ctr">
              <a:defRPr sz="4400" spc="-50" baseline="0">
                <a:solidFill>
                  <a:schemeClr val="tx2"/>
                </a:solidFill>
                <a:effectLst/>
              </a:defRPr>
            </a:lvl1pPr>
          </a:lstStyle>
          <a:p>
            <a:r>
              <a:rPr lang="en-US" dirty="0"/>
              <a:t>Click to edit Master title style</a:t>
            </a:r>
          </a:p>
        </p:txBody>
      </p:sp>
      <p:pic>
        <p:nvPicPr>
          <p:cNvPr id="5" name="Picture 4">
            <a:extLst>
              <a:ext uri="{FF2B5EF4-FFF2-40B4-BE49-F238E27FC236}">
                <a16:creationId xmlns:a16="http://schemas.microsoft.com/office/drawing/2014/main" id="{354DD2F8-60D8-D5FA-3A10-D679EF02A1F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42551" y="3848752"/>
            <a:ext cx="3306898" cy="1030204"/>
          </a:xfrm>
          <a:prstGeom prst="rect">
            <a:avLst/>
          </a:prstGeom>
        </p:spPr>
      </p:pic>
      <p:sp>
        <p:nvSpPr>
          <p:cNvPr id="6" name="Picture Placeholder 2" descr="An empty placeholder to add an image. Click on the placeholder and select the image that you wish to add">
            <a:extLst>
              <a:ext uri="{FF2B5EF4-FFF2-40B4-BE49-F238E27FC236}">
                <a16:creationId xmlns:a16="http://schemas.microsoft.com/office/drawing/2014/main" id="{C7EA87F8-3F37-2165-A220-9BC8B6B95E2B}"/>
              </a:ext>
            </a:extLst>
          </p:cNvPr>
          <p:cNvSpPr>
            <a:spLocks noGrp="1"/>
          </p:cNvSpPr>
          <p:nvPr>
            <p:ph type="pic" idx="10"/>
          </p:nvPr>
        </p:nvSpPr>
        <p:spPr>
          <a:xfrm>
            <a:off x="6211956" y="0"/>
            <a:ext cx="5403573" cy="3656106"/>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Picture Placeholder 2" descr="An empty placeholder to add an image. Click on the placeholder and select the image that you wish to add">
            <a:extLst>
              <a:ext uri="{FF2B5EF4-FFF2-40B4-BE49-F238E27FC236}">
                <a16:creationId xmlns:a16="http://schemas.microsoft.com/office/drawing/2014/main" id="{EA067499-ABDE-4014-A4EF-9D1A0339AE8C}"/>
              </a:ext>
            </a:extLst>
          </p:cNvPr>
          <p:cNvSpPr>
            <a:spLocks noGrp="1"/>
          </p:cNvSpPr>
          <p:nvPr>
            <p:ph type="pic" idx="11"/>
          </p:nvPr>
        </p:nvSpPr>
        <p:spPr>
          <a:xfrm>
            <a:off x="493644" y="0"/>
            <a:ext cx="5403573" cy="3656106"/>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403581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4000" y="1714500"/>
            <a:ext cx="4495800" cy="3543300"/>
          </a:xfrm>
        </p:spPr>
        <p:txBody>
          <a:bodyPr>
            <a:normAutofit/>
          </a:bodyPr>
          <a:lstStyle>
            <a:lvl1pPr>
              <a:defRPr sz="2800"/>
            </a:lvl1pPr>
            <a:lvl2pPr>
              <a:defRPr sz="24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714500"/>
            <a:ext cx="4495800" cy="3543300"/>
          </a:xfrm>
        </p:spPr>
        <p:txBody>
          <a:bodyPr>
            <a:normAutofit/>
          </a:bodyPr>
          <a:lstStyle>
            <a:lvl1pPr>
              <a:defRPr sz="2800"/>
            </a:lvl1pPr>
            <a:lvl2pPr>
              <a:defRPr sz="2400"/>
            </a:lvl2pPr>
            <a:lvl3pPr>
              <a:defRPr sz="2000"/>
            </a:lvl3pPr>
            <a:lvl4pPr>
              <a:defRPr sz="1800"/>
            </a:lvl4pPr>
            <a:lvl5pPr>
              <a:defRPr sz="16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2688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7048" y="1733162"/>
            <a:ext cx="4498848" cy="685800"/>
          </a:xfrm>
        </p:spPr>
        <p:txBody>
          <a:bodyPr anchor="b">
            <a:noAutofit/>
          </a:bodyPr>
          <a:lstStyle>
            <a:lvl1pPr marL="0" indent="0">
              <a:spcBef>
                <a:spcPts val="0"/>
              </a:spcBef>
              <a:buNone/>
              <a:defRPr sz="24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7048" y="2481943"/>
            <a:ext cx="4498848" cy="2576945"/>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733162"/>
            <a:ext cx="4498848" cy="685800"/>
          </a:xfrm>
        </p:spPr>
        <p:txBody>
          <a:bodyPr anchor="b">
            <a:noAutofit/>
          </a:bodyPr>
          <a:lstStyle>
            <a:lvl1pPr marL="0" indent="0">
              <a:spcBef>
                <a:spcPts val="0"/>
              </a:spcBef>
              <a:buNone/>
              <a:defRPr sz="2400" b="1"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481943"/>
            <a:ext cx="4498848" cy="2576945"/>
          </a:xfrm>
        </p:spPr>
        <p:txBody>
          <a:bodyPr>
            <a:normAutofit/>
          </a:bodyPr>
          <a:lstStyle>
            <a:lvl1pPr>
              <a:defRPr sz="2800"/>
            </a:lvl1pPr>
            <a:lvl2pPr>
              <a:defRPr sz="2400"/>
            </a:lvl2pPr>
            <a:lvl3pPr>
              <a:defRPr sz="2000"/>
            </a:lvl3pPr>
            <a:lvl4pPr>
              <a:defRPr sz="1800"/>
            </a:lvl4pPr>
            <a:lvl5pPr>
              <a:defRPr sz="18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2680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Picture Placeholder 2" descr="An empty placeholder to add an image. Click on the placeholder and select the image that you wish to add">
            <a:extLst>
              <a:ext uri="{FF2B5EF4-FFF2-40B4-BE49-F238E27FC236}">
                <a16:creationId xmlns:a16="http://schemas.microsoft.com/office/drawing/2014/main" id="{AC3969FB-AF7C-4147-C3DB-FDD962127C76}"/>
              </a:ext>
            </a:extLst>
          </p:cNvPr>
          <p:cNvSpPr>
            <a:spLocks noGrp="1"/>
          </p:cNvSpPr>
          <p:nvPr>
            <p:ph type="pic" idx="1"/>
          </p:nvPr>
        </p:nvSpPr>
        <p:spPr>
          <a:xfrm>
            <a:off x="1524000" y="1776740"/>
            <a:ext cx="9144000" cy="3719599"/>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Tree>
    <p:extLst>
      <p:ext uri="{BB962C8B-B14F-4D97-AF65-F5344CB8AC3E}">
        <p14:creationId xmlns:p14="http://schemas.microsoft.com/office/powerpoint/2010/main" val="199031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55700" y="2022318"/>
            <a:ext cx="3506788" cy="1406682"/>
          </a:xfrm>
        </p:spPr>
        <p:txBody>
          <a:bodyPr anchor="b">
            <a:normAutofit/>
          </a:bodyPr>
          <a:lstStyle>
            <a:lvl1pPr>
              <a:defRPr sz="3000"/>
            </a:lvl1pPr>
          </a:lstStyle>
          <a:p>
            <a:r>
              <a:rPr lang="en-US"/>
              <a:t>Click to edit Master title style</a:t>
            </a:r>
            <a:endParaRPr lang="en-US" dirty="0"/>
          </a:p>
        </p:txBody>
      </p:sp>
      <p:sp>
        <p:nvSpPr>
          <p:cNvPr id="3" name="Content Placeholder 2"/>
          <p:cNvSpPr>
            <a:spLocks noGrp="1"/>
          </p:cNvSpPr>
          <p:nvPr>
            <p:ph idx="1"/>
          </p:nvPr>
        </p:nvSpPr>
        <p:spPr>
          <a:xfrm>
            <a:off x="530352" y="457200"/>
            <a:ext cx="7242111" cy="4760259"/>
          </a:xfrm>
        </p:spPr>
        <p:txBody>
          <a:bodyPr>
            <a:normAutofit/>
          </a:bodyPr>
          <a:lstStyle>
            <a:lvl1pPr>
              <a:defRPr sz="2800">
                <a:latin typeface="+mj-lt"/>
              </a:defRPr>
            </a:lvl1pPr>
            <a:lvl2pPr>
              <a:defRPr sz="2400">
                <a:latin typeface="+mj-lt"/>
              </a:defRPr>
            </a:lvl2pPr>
            <a:lvl3pPr>
              <a:defRPr sz="2000">
                <a:latin typeface="+mj-lt"/>
              </a:defRPr>
            </a:lvl3pPr>
            <a:lvl4pPr>
              <a:defRPr sz="1800">
                <a:latin typeface="+mj-lt"/>
              </a:defRPr>
            </a:lvl4pPr>
            <a:lvl5pPr>
              <a:defRPr sz="1800">
                <a:latin typeface="+mj-lt"/>
              </a:defRPr>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51812" y="3635547"/>
            <a:ext cx="3514564" cy="1581912"/>
          </a:xfrm>
        </p:spPr>
        <p:txBody>
          <a:bodyPr>
            <a:normAutofit/>
          </a:bodyPr>
          <a:lstStyle>
            <a:lvl1pPr marL="0" indent="0">
              <a:spcBef>
                <a:spcPts val="800"/>
              </a:spcBef>
              <a:buNone/>
              <a:defRPr sz="24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60582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8153400" y="0"/>
            <a:ext cx="403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blue background with many triangles&#10;&#10;AI-generated content may be incorrect.">
            <a:extLst>
              <a:ext uri="{FF2B5EF4-FFF2-40B4-BE49-F238E27FC236}">
                <a16:creationId xmlns:a16="http://schemas.microsoft.com/office/drawing/2014/main" id="{B976AC2E-215D-6864-597A-CF135F73D0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53400" y="0"/>
            <a:ext cx="4038600" cy="6857998"/>
          </a:xfrm>
          <a:prstGeom prst="rect">
            <a:avLst/>
          </a:prstGeom>
        </p:spPr>
      </p:pic>
      <p:sp>
        <p:nvSpPr>
          <p:cNvPr id="2" name="Title 1"/>
          <p:cNvSpPr>
            <a:spLocks noGrp="1"/>
          </p:cNvSpPr>
          <p:nvPr>
            <p:ph type="title"/>
          </p:nvPr>
        </p:nvSpPr>
        <p:spPr>
          <a:xfrm>
            <a:off x="8609805" y="824503"/>
            <a:ext cx="3125787" cy="1580441"/>
          </a:xfrm>
        </p:spPr>
        <p:txBody>
          <a:bodyPr anchor="b">
            <a:normAutofit/>
          </a:bodyPr>
          <a:lstStyle>
            <a:lvl1pPr>
              <a:defRPr sz="3000">
                <a:solidFill>
                  <a:schemeClr val="bg1"/>
                </a:solidFill>
                <a:effectLst/>
              </a:defRPr>
            </a:lvl1pPr>
          </a:lstStyle>
          <a:p>
            <a:r>
              <a:rPr lang="en-US" dirty="0"/>
              <a:t>Click to edit Master title style</a:t>
            </a:r>
          </a:p>
        </p:txBody>
      </p:sp>
      <p:sp>
        <p:nvSpPr>
          <p:cNvPr id="6" name="Picture Placeholder 2" descr="An empty placeholder to add an image. Click on the placeholder and select the image that you wish to add"/>
          <p:cNvSpPr>
            <a:spLocks noGrp="1"/>
          </p:cNvSpPr>
          <p:nvPr>
            <p:ph type="pic" idx="1"/>
          </p:nvPr>
        </p:nvSpPr>
        <p:spPr>
          <a:xfrm>
            <a:off x="0"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09805" y="2534106"/>
            <a:ext cx="3125787" cy="2097366"/>
          </a:xfrm>
        </p:spPr>
        <p:txBody>
          <a:bodyPr>
            <a:normAutofit/>
          </a:bodyPr>
          <a:lstStyle>
            <a:lvl1pPr marL="0" indent="0">
              <a:spcBef>
                <a:spcPts val="800"/>
              </a:spcBef>
              <a:buNone/>
              <a:defRPr sz="2400" b="1">
                <a:solidFill>
                  <a:schemeClr val="bg1"/>
                </a:solidFill>
                <a:effectLst/>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05260" y="5893904"/>
            <a:ext cx="2373247" cy="739342"/>
          </a:xfrm>
          <a:prstGeom prst="rect">
            <a:avLst/>
          </a:prstGeom>
        </p:spPr>
      </p:pic>
    </p:spTree>
    <p:extLst>
      <p:ext uri="{BB962C8B-B14F-4D97-AF65-F5344CB8AC3E}">
        <p14:creationId xmlns:p14="http://schemas.microsoft.com/office/powerpoint/2010/main" val="246070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
    <p:spTree>
      <p:nvGrpSpPr>
        <p:cNvPr id="1" name=""/>
        <p:cNvGrpSpPr/>
        <p:nvPr/>
      </p:nvGrpSpPr>
      <p:grpSpPr>
        <a:xfrm>
          <a:off x="0" y="0"/>
          <a:ext cx="0" cy="0"/>
          <a:chOff x="0" y="0"/>
          <a:chExt cx="0" cy="0"/>
        </a:xfrm>
      </p:grpSpPr>
      <p:pic>
        <p:nvPicPr>
          <p:cNvPr id="7" name="Picture 6" descr="A blue background with many triangles&#10;&#10;AI-generated content may be incorrect.">
            <a:extLst>
              <a:ext uri="{FF2B5EF4-FFF2-40B4-BE49-F238E27FC236}">
                <a16:creationId xmlns:a16="http://schemas.microsoft.com/office/drawing/2014/main" id="{B976AC2E-215D-6864-597A-CF135F73D0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4080477" cy="6858000"/>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1860" y="5865596"/>
            <a:ext cx="2373247" cy="739342"/>
          </a:xfrm>
          <a:prstGeom prst="rect">
            <a:avLst/>
          </a:prstGeom>
        </p:spPr>
      </p:pic>
      <p:sp>
        <p:nvSpPr>
          <p:cNvPr id="3" name="Picture Placeholder 2" descr="An empty placeholder to add an image. Click on the placeholder and select the image that you wish to add">
            <a:extLst>
              <a:ext uri="{FF2B5EF4-FFF2-40B4-BE49-F238E27FC236}">
                <a16:creationId xmlns:a16="http://schemas.microsoft.com/office/drawing/2014/main" id="{A16C835B-E788-E45D-F75A-18F586E69610}"/>
              </a:ext>
            </a:extLst>
          </p:cNvPr>
          <p:cNvSpPr>
            <a:spLocks noGrp="1"/>
          </p:cNvSpPr>
          <p:nvPr>
            <p:ph type="pic" idx="1"/>
          </p:nvPr>
        </p:nvSpPr>
        <p:spPr>
          <a:xfrm>
            <a:off x="4080477" y="0"/>
            <a:ext cx="8101584" cy="6857999"/>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1" name="Title 1">
            <a:extLst>
              <a:ext uri="{FF2B5EF4-FFF2-40B4-BE49-F238E27FC236}">
                <a16:creationId xmlns:a16="http://schemas.microsoft.com/office/drawing/2014/main" id="{346F9B50-082C-24BA-AA4D-27D3D4C1A4BF}"/>
              </a:ext>
            </a:extLst>
          </p:cNvPr>
          <p:cNvSpPr>
            <a:spLocks noGrp="1"/>
          </p:cNvSpPr>
          <p:nvPr>
            <p:ph type="title"/>
          </p:nvPr>
        </p:nvSpPr>
        <p:spPr>
          <a:xfrm>
            <a:off x="320570" y="794688"/>
            <a:ext cx="3125787" cy="1580441"/>
          </a:xfrm>
        </p:spPr>
        <p:txBody>
          <a:bodyPr anchor="b">
            <a:normAutofit/>
          </a:bodyPr>
          <a:lstStyle>
            <a:lvl1pPr>
              <a:defRPr sz="3000">
                <a:solidFill>
                  <a:schemeClr val="bg1"/>
                </a:solidFill>
                <a:effectLst/>
              </a:defRPr>
            </a:lvl1pPr>
          </a:lstStyle>
          <a:p>
            <a:r>
              <a:rPr lang="en-US" dirty="0"/>
              <a:t>Click to edit Master title style</a:t>
            </a:r>
          </a:p>
        </p:txBody>
      </p:sp>
      <p:sp>
        <p:nvSpPr>
          <p:cNvPr id="12" name="Text Placeholder 3">
            <a:extLst>
              <a:ext uri="{FF2B5EF4-FFF2-40B4-BE49-F238E27FC236}">
                <a16:creationId xmlns:a16="http://schemas.microsoft.com/office/drawing/2014/main" id="{E9CDF082-E3C2-3BD7-78D1-FB1FB1AE905B}"/>
              </a:ext>
            </a:extLst>
          </p:cNvPr>
          <p:cNvSpPr>
            <a:spLocks noGrp="1"/>
          </p:cNvSpPr>
          <p:nvPr>
            <p:ph type="body" sz="half" idx="2"/>
          </p:nvPr>
        </p:nvSpPr>
        <p:spPr>
          <a:xfrm>
            <a:off x="320570" y="2460074"/>
            <a:ext cx="3125787" cy="2097366"/>
          </a:xfrm>
        </p:spPr>
        <p:txBody>
          <a:bodyPr>
            <a:normAutofit/>
          </a:bodyPr>
          <a:lstStyle>
            <a:lvl1pPr marL="0" indent="0">
              <a:spcBef>
                <a:spcPts val="800"/>
              </a:spcBef>
              <a:buNone/>
              <a:defRPr sz="2400" b="1">
                <a:solidFill>
                  <a:schemeClr val="bg1"/>
                </a:solidFill>
                <a:effectLst/>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71923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Picture with Caption">
    <p:spTree>
      <p:nvGrpSpPr>
        <p:cNvPr id="1" name=""/>
        <p:cNvGrpSpPr/>
        <p:nvPr/>
      </p:nvGrpSpPr>
      <p:grpSpPr>
        <a:xfrm>
          <a:off x="0" y="0"/>
          <a:ext cx="0" cy="0"/>
          <a:chOff x="0" y="0"/>
          <a:chExt cx="0" cy="0"/>
        </a:xfrm>
      </p:grpSpPr>
      <p:pic>
        <p:nvPicPr>
          <p:cNvPr id="4" name="Picture 3" descr="A tower with a blue and white flag&#10;&#10;AI-generated content may be incorrect.">
            <a:extLst>
              <a:ext uri="{FF2B5EF4-FFF2-40B4-BE49-F238E27FC236}">
                <a16:creationId xmlns:a16="http://schemas.microsoft.com/office/drawing/2014/main" id="{ABFA017C-BD00-061D-49BA-21AF272386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a:extLst>
              <a:ext uri="{FF2B5EF4-FFF2-40B4-BE49-F238E27FC236}">
                <a16:creationId xmlns:a16="http://schemas.microsoft.com/office/drawing/2014/main" id="{F810C3F5-8EA8-D650-F3BF-A725E4543628}"/>
              </a:ext>
            </a:extLst>
          </p:cNvPr>
          <p:cNvSpPr>
            <a:spLocks noGrp="1"/>
          </p:cNvSpPr>
          <p:nvPr>
            <p:ph type="title" hasCustomPrompt="1"/>
          </p:nvPr>
        </p:nvSpPr>
        <p:spPr>
          <a:xfrm>
            <a:off x="7213801" y="5526741"/>
            <a:ext cx="4529963" cy="896834"/>
          </a:xfrm>
        </p:spPr>
        <p:txBody>
          <a:bodyPr anchor="b">
            <a:normAutofit/>
          </a:bodyPr>
          <a:lstStyle>
            <a:lvl1pPr algn="ctr">
              <a:defRPr sz="4400" spc="-50" baseline="0">
                <a:solidFill>
                  <a:schemeClr val="tx2"/>
                </a:solidFill>
                <a:effectLst/>
              </a:defRPr>
            </a:lvl1pPr>
          </a:lstStyle>
          <a:p>
            <a:r>
              <a:rPr lang="en-US" dirty="0"/>
              <a:t>Title here</a:t>
            </a:r>
          </a:p>
        </p:txBody>
      </p:sp>
    </p:spTree>
    <p:extLst>
      <p:ext uri="{BB962C8B-B14F-4D97-AF65-F5344CB8AC3E}">
        <p14:creationId xmlns:p14="http://schemas.microsoft.com/office/powerpoint/2010/main" val="3522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rot="16200000">
            <a:off x="2038348" y="1314451"/>
            <a:ext cx="3429002" cy="4457700"/>
          </a:xfrm>
        </p:spPr>
        <p:txBody>
          <a:bodyPr vert="eaVert"/>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tical Text Placeholder 2">
            <a:extLst>
              <a:ext uri="{FF2B5EF4-FFF2-40B4-BE49-F238E27FC236}">
                <a16:creationId xmlns:a16="http://schemas.microsoft.com/office/drawing/2014/main" id="{8AFC9983-2EF1-4DCB-10BD-510AECE187C4}"/>
              </a:ext>
            </a:extLst>
          </p:cNvPr>
          <p:cNvSpPr>
            <a:spLocks noGrp="1"/>
          </p:cNvSpPr>
          <p:nvPr>
            <p:ph type="body" orient="vert" idx="13" hasCustomPrompt="1"/>
          </p:nvPr>
        </p:nvSpPr>
        <p:spPr>
          <a:xfrm rot="16200000">
            <a:off x="6724649" y="1314451"/>
            <a:ext cx="3429003" cy="4457700"/>
          </a:xfrm>
        </p:spPr>
        <p:txBody>
          <a:bodyPr vert="eaVert"/>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708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rot="16200000">
            <a:off x="8702350" y="-1521619"/>
            <a:ext cx="1171154" cy="53061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rot="16200000">
            <a:off x="1182996" y="166192"/>
            <a:ext cx="4960414" cy="5719762"/>
          </a:xfrm>
        </p:spPr>
        <p:txBody>
          <a:bodyPr vert="eaVert"/>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tical Text Placeholder 2">
            <a:extLst>
              <a:ext uri="{FF2B5EF4-FFF2-40B4-BE49-F238E27FC236}">
                <a16:creationId xmlns:a16="http://schemas.microsoft.com/office/drawing/2014/main" id="{81E31464-4BAE-859C-A2C0-969112E6AD78}"/>
              </a:ext>
            </a:extLst>
          </p:cNvPr>
          <p:cNvSpPr>
            <a:spLocks noGrp="1"/>
          </p:cNvSpPr>
          <p:nvPr>
            <p:ph type="body" orient="vert" idx="13"/>
          </p:nvPr>
        </p:nvSpPr>
        <p:spPr>
          <a:xfrm rot="16200000">
            <a:off x="7495762" y="1061053"/>
            <a:ext cx="3584331" cy="5306124"/>
          </a:xfrm>
        </p:spPr>
        <p:txBody>
          <a:bodyPr vert="eaVert"/>
          <a:lstStyle>
            <a:lvl1pPr>
              <a:defRPr/>
            </a:lvl1pPr>
            <a:lvl5pP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168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478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41878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14455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0306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552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842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585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Picture with Caption">
    <p:spTree>
      <p:nvGrpSpPr>
        <p:cNvPr id="1" name=""/>
        <p:cNvGrpSpPr/>
        <p:nvPr/>
      </p:nvGrpSpPr>
      <p:grpSpPr>
        <a:xfrm>
          <a:off x="0" y="0"/>
          <a:ext cx="0" cy="0"/>
          <a:chOff x="0" y="0"/>
          <a:chExt cx="0" cy="0"/>
        </a:xfrm>
      </p:grpSpPr>
      <p:pic>
        <p:nvPicPr>
          <p:cNvPr id="4" name="Picture 3" descr="A blue and yellow striped object&#10;&#10;AI-generated content may be incorrect.">
            <a:extLst>
              <a:ext uri="{FF2B5EF4-FFF2-40B4-BE49-F238E27FC236}">
                <a16:creationId xmlns:a16="http://schemas.microsoft.com/office/drawing/2014/main" id="{C7D13C6E-7685-1CD7-CDFB-5F08CB061B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icture Placeholder 2" descr="An empty placeholder to add an image. Click on the placeholder and select the image that you wish to add">
            <a:extLst>
              <a:ext uri="{FF2B5EF4-FFF2-40B4-BE49-F238E27FC236}">
                <a16:creationId xmlns:a16="http://schemas.microsoft.com/office/drawing/2014/main" id="{05F5A6AE-E005-B58D-E6BF-81117FFC0EAA}"/>
              </a:ext>
            </a:extLst>
          </p:cNvPr>
          <p:cNvSpPr>
            <a:spLocks noGrp="1"/>
          </p:cNvSpPr>
          <p:nvPr>
            <p:ph type="pic" idx="10" hasCustomPrompt="1"/>
          </p:nvPr>
        </p:nvSpPr>
        <p:spPr>
          <a:xfrm>
            <a:off x="4459358" y="228600"/>
            <a:ext cx="7284406" cy="5078896"/>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ck icon to add picture</a:t>
            </a:r>
          </a:p>
        </p:txBody>
      </p:sp>
      <p:sp>
        <p:nvSpPr>
          <p:cNvPr id="6" name="Title 1">
            <a:extLst>
              <a:ext uri="{FF2B5EF4-FFF2-40B4-BE49-F238E27FC236}">
                <a16:creationId xmlns:a16="http://schemas.microsoft.com/office/drawing/2014/main" id="{9B0ED556-3591-57F5-C2E4-6CB7147220B2}"/>
              </a:ext>
            </a:extLst>
          </p:cNvPr>
          <p:cNvSpPr>
            <a:spLocks noGrp="1"/>
          </p:cNvSpPr>
          <p:nvPr>
            <p:ph type="title" hasCustomPrompt="1"/>
          </p:nvPr>
        </p:nvSpPr>
        <p:spPr>
          <a:xfrm>
            <a:off x="7213801" y="5526741"/>
            <a:ext cx="4529963" cy="896834"/>
          </a:xfrm>
        </p:spPr>
        <p:txBody>
          <a:bodyPr anchor="b">
            <a:normAutofit/>
          </a:bodyPr>
          <a:lstStyle>
            <a:lvl1pPr algn="ctr">
              <a:defRPr sz="4400" spc="-50" baseline="0">
                <a:solidFill>
                  <a:schemeClr val="tx2"/>
                </a:solidFill>
                <a:effectLst/>
              </a:defRPr>
            </a:lvl1pPr>
          </a:lstStyle>
          <a:p>
            <a:r>
              <a:rPr lang="en-US" dirty="0"/>
              <a:t>Title here</a:t>
            </a:r>
          </a:p>
        </p:txBody>
      </p:sp>
    </p:spTree>
    <p:extLst>
      <p:ext uri="{BB962C8B-B14F-4D97-AF65-F5344CB8AC3E}">
        <p14:creationId xmlns:p14="http://schemas.microsoft.com/office/powerpoint/2010/main" val="47024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5_Picture with Caption">
    <p:spTree>
      <p:nvGrpSpPr>
        <p:cNvPr id="1" name=""/>
        <p:cNvGrpSpPr/>
        <p:nvPr/>
      </p:nvGrpSpPr>
      <p:grpSpPr>
        <a:xfrm>
          <a:off x="0" y="0"/>
          <a:ext cx="0" cy="0"/>
          <a:chOff x="0" y="0"/>
          <a:chExt cx="0" cy="0"/>
        </a:xfrm>
      </p:grpSpPr>
      <p:pic>
        <p:nvPicPr>
          <p:cNvPr id="3" name="Picture 2" descr="A close-up of a flag&#10;&#10;AI-generated content may be incorrect.">
            <a:extLst>
              <a:ext uri="{FF2B5EF4-FFF2-40B4-BE49-F238E27FC236}">
                <a16:creationId xmlns:a16="http://schemas.microsoft.com/office/drawing/2014/main" id="{F7979230-AA9C-3F70-C311-BE82A36C1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
        <p:nvSpPr>
          <p:cNvPr id="5" name="Picture Placeholder 2" descr="An empty placeholder to add an image. Click on the placeholder and select the image that you wish to add">
            <a:extLst>
              <a:ext uri="{FF2B5EF4-FFF2-40B4-BE49-F238E27FC236}">
                <a16:creationId xmlns:a16="http://schemas.microsoft.com/office/drawing/2014/main" id="{05F5A6AE-E005-B58D-E6BF-81117FFC0EAA}"/>
              </a:ext>
            </a:extLst>
          </p:cNvPr>
          <p:cNvSpPr>
            <a:spLocks noGrp="1"/>
          </p:cNvSpPr>
          <p:nvPr>
            <p:ph type="pic" idx="10" hasCustomPrompt="1"/>
          </p:nvPr>
        </p:nvSpPr>
        <p:spPr>
          <a:xfrm>
            <a:off x="4459358" y="228600"/>
            <a:ext cx="7284406" cy="5078896"/>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ck icon to add picture</a:t>
            </a:r>
          </a:p>
        </p:txBody>
      </p:sp>
      <p:sp>
        <p:nvSpPr>
          <p:cNvPr id="6" name="Title 1">
            <a:extLst>
              <a:ext uri="{FF2B5EF4-FFF2-40B4-BE49-F238E27FC236}">
                <a16:creationId xmlns:a16="http://schemas.microsoft.com/office/drawing/2014/main" id="{9B0ED556-3591-57F5-C2E4-6CB7147220B2}"/>
              </a:ext>
            </a:extLst>
          </p:cNvPr>
          <p:cNvSpPr>
            <a:spLocks noGrp="1"/>
          </p:cNvSpPr>
          <p:nvPr>
            <p:ph type="title" hasCustomPrompt="1"/>
          </p:nvPr>
        </p:nvSpPr>
        <p:spPr>
          <a:xfrm>
            <a:off x="7213801" y="5526741"/>
            <a:ext cx="4529963" cy="896834"/>
          </a:xfrm>
        </p:spPr>
        <p:txBody>
          <a:bodyPr anchor="b">
            <a:normAutofit/>
          </a:bodyPr>
          <a:lstStyle>
            <a:lvl1pPr algn="ctr">
              <a:defRPr sz="4400" spc="-50" baseline="0">
                <a:solidFill>
                  <a:schemeClr val="tx2"/>
                </a:solidFill>
                <a:effectLst/>
              </a:defRPr>
            </a:lvl1pPr>
          </a:lstStyle>
          <a:p>
            <a:r>
              <a:rPr lang="en-US" dirty="0"/>
              <a:t>Title here</a:t>
            </a:r>
          </a:p>
        </p:txBody>
      </p:sp>
    </p:spTree>
    <p:extLst>
      <p:ext uri="{BB962C8B-B14F-4D97-AF65-F5344CB8AC3E}">
        <p14:creationId xmlns:p14="http://schemas.microsoft.com/office/powerpoint/2010/main" val="379783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Picture with Caption">
    <p:spTree>
      <p:nvGrpSpPr>
        <p:cNvPr id="1" name=""/>
        <p:cNvGrpSpPr/>
        <p:nvPr/>
      </p:nvGrpSpPr>
      <p:grpSpPr>
        <a:xfrm>
          <a:off x="0" y="0"/>
          <a:ext cx="0" cy="0"/>
          <a:chOff x="0" y="0"/>
          <a:chExt cx="0" cy="0"/>
        </a:xfrm>
      </p:grpSpPr>
      <p:pic>
        <p:nvPicPr>
          <p:cNvPr id="3" name="Picture 2" descr="A blue and yellow striped object&#10;&#10;AI-generated content may be incorrect.">
            <a:extLst>
              <a:ext uri="{FF2B5EF4-FFF2-40B4-BE49-F238E27FC236}">
                <a16:creationId xmlns:a16="http://schemas.microsoft.com/office/drawing/2014/main" id="{B8CC75F2-866D-EA23-E260-03D3F02658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5" name="Picture Placeholder 2" descr="An empty placeholder to add an image. Click on the placeholder and select the image that you wish to add">
            <a:extLst>
              <a:ext uri="{FF2B5EF4-FFF2-40B4-BE49-F238E27FC236}">
                <a16:creationId xmlns:a16="http://schemas.microsoft.com/office/drawing/2014/main" id="{05F5A6AE-E005-B58D-E6BF-81117FFC0EAA}"/>
              </a:ext>
            </a:extLst>
          </p:cNvPr>
          <p:cNvSpPr>
            <a:spLocks noGrp="1"/>
          </p:cNvSpPr>
          <p:nvPr>
            <p:ph type="pic" idx="10" hasCustomPrompt="1"/>
          </p:nvPr>
        </p:nvSpPr>
        <p:spPr>
          <a:xfrm>
            <a:off x="364436" y="223923"/>
            <a:ext cx="6849365" cy="5078896"/>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ck icon to add picture</a:t>
            </a:r>
          </a:p>
        </p:txBody>
      </p:sp>
      <p:sp>
        <p:nvSpPr>
          <p:cNvPr id="6" name="Title 1">
            <a:extLst>
              <a:ext uri="{FF2B5EF4-FFF2-40B4-BE49-F238E27FC236}">
                <a16:creationId xmlns:a16="http://schemas.microsoft.com/office/drawing/2014/main" id="{9B0ED556-3591-57F5-C2E4-6CB7147220B2}"/>
              </a:ext>
            </a:extLst>
          </p:cNvPr>
          <p:cNvSpPr>
            <a:spLocks noGrp="1"/>
          </p:cNvSpPr>
          <p:nvPr>
            <p:ph type="title" hasCustomPrompt="1"/>
          </p:nvPr>
        </p:nvSpPr>
        <p:spPr>
          <a:xfrm>
            <a:off x="364436" y="5526741"/>
            <a:ext cx="4529963" cy="896834"/>
          </a:xfrm>
        </p:spPr>
        <p:txBody>
          <a:bodyPr anchor="b">
            <a:normAutofit/>
          </a:bodyPr>
          <a:lstStyle>
            <a:lvl1pPr algn="ctr">
              <a:defRPr sz="4400" spc="-50" baseline="0">
                <a:solidFill>
                  <a:schemeClr val="tx2"/>
                </a:solidFill>
                <a:effectLst/>
              </a:defRPr>
            </a:lvl1pPr>
          </a:lstStyle>
          <a:p>
            <a:r>
              <a:rPr lang="en-US" dirty="0"/>
              <a:t>Title here</a:t>
            </a:r>
          </a:p>
        </p:txBody>
      </p:sp>
    </p:spTree>
    <p:extLst>
      <p:ext uri="{BB962C8B-B14F-4D97-AF65-F5344CB8AC3E}">
        <p14:creationId xmlns:p14="http://schemas.microsoft.com/office/powerpoint/2010/main" val="10938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7_Picture with Caption">
    <p:spTree>
      <p:nvGrpSpPr>
        <p:cNvPr id="1" name=""/>
        <p:cNvGrpSpPr/>
        <p:nvPr/>
      </p:nvGrpSpPr>
      <p:grpSpPr>
        <a:xfrm>
          <a:off x="0" y="0"/>
          <a:ext cx="0" cy="0"/>
          <a:chOff x="0" y="0"/>
          <a:chExt cx="0" cy="0"/>
        </a:xfrm>
      </p:grpSpPr>
      <p:pic>
        <p:nvPicPr>
          <p:cNvPr id="4" name="Picture 3" descr="A blue and yellow striped object&#10;&#10;AI-generated content may be incorrect.">
            <a:extLst>
              <a:ext uri="{FF2B5EF4-FFF2-40B4-BE49-F238E27FC236}">
                <a16:creationId xmlns:a16="http://schemas.microsoft.com/office/drawing/2014/main" id="{EFE498DD-FF52-840D-ADB9-2A3801BD2C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Picture Placeholder 2" descr="An empty placeholder to add an image. Click on the placeholder and select the image that you wish to add">
            <a:extLst>
              <a:ext uri="{FF2B5EF4-FFF2-40B4-BE49-F238E27FC236}">
                <a16:creationId xmlns:a16="http://schemas.microsoft.com/office/drawing/2014/main" id="{05F5A6AE-E005-B58D-E6BF-81117FFC0EAA}"/>
              </a:ext>
            </a:extLst>
          </p:cNvPr>
          <p:cNvSpPr>
            <a:spLocks noGrp="1"/>
          </p:cNvSpPr>
          <p:nvPr>
            <p:ph type="pic" idx="10" hasCustomPrompt="1"/>
          </p:nvPr>
        </p:nvSpPr>
        <p:spPr>
          <a:xfrm>
            <a:off x="364436" y="223923"/>
            <a:ext cx="6849365" cy="5078896"/>
          </a:xfrm>
        </p:spPr>
        <p:txBody>
          <a:bodyPr tIns="457200">
            <a:normAutofit/>
          </a:bodyPr>
          <a:lstStyle>
            <a:lvl1pPr marL="0" indent="0" algn="ctr">
              <a:buNone/>
              <a:defRPr sz="20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ck icon to add picture</a:t>
            </a:r>
          </a:p>
        </p:txBody>
      </p:sp>
      <p:sp>
        <p:nvSpPr>
          <p:cNvPr id="6" name="Title 1">
            <a:extLst>
              <a:ext uri="{FF2B5EF4-FFF2-40B4-BE49-F238E27FC236}">
                <a16:creationId xmlns:a16="http://schemas.microsoft.com/office/drawing/2014/main" id="{9B0ED556-3591-57F5-C2E4-6CB7147220B2}"/>
              </a:ext>
            </a:extLst>
          </p:cNvPr>
          <p:cNvSpPr>
            <a:spLocks noGrp="1"/>
          </p:cNvSpPr>
          <p:nvPr>
            <p:ph type="title" hasCustomPrompt="1"/>
          </p:nvPr>
        </p:nvSpPr>
        <p:spPr>
          <a:xfrm>
            <a:off x="364436" y="5526741"/>
            <a:ext cx="4529963" cy="896834"/>
          </a:xfrm>
        </p:spPr>
        <p:txBody>
          <a:bodyPr anchor="b">
            <a:normAutofit/>
          </a:bodyPr>
          <a:lstStyle>
            <a:lvl1pPr algn="ctr">
              <a:defRPr sz="4400" spc="-50" baseline="0">
                <a:solidFill>
                  <a:schemeClr val="tx2"/>
                </a:solidFill>
                <a:effectLst/>
              </a:defRPr>
            </a:lvl1pPr>
          </a:lstStyle>
          <a:p>
            <a:r>
              <a:rPr lang="en-US" dirty="0"/>
              <a:t>Title here</a:t>
            </a:r>
          </a:p>
        </p:txBody>
      </p:sp>
    </p:spTree>
    <p:extLst>
      <p:ext uri="{BB962C8B-B14F-4D97-AF65-F5344CB8AC3E}">
        <p14:creationId xmlns:p14="http://schemas.microsoft.com/office/powerpoint/2010/main" val="328853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304800" y="304800"/>
            <a:ext cx="11582400" cy="6248400"/>
          </a:xfrm>
          <a:prstGeom prst="rect">
            <a:avLst/>
          </a:prstGeom>
          <a:noFill/>
          <a:ln w="5080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background with many triangles&#10;&#10;AI-generated content may be incorrect.">
            <a:extLst>
              <a:ext uri="{FF2B5EF4-FFF2-40B4-BE49-F238E27FC236}">
                <a16:creationId xmlns:a16="http://schemas.microsoft.com/office/drawing/2014/main" id="{5CE2019B-D709-153F-1613-CE22583EF3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Title 1"/>
          <p:cNvSpPr>
            <a:spLocks noGrp="1"/>
          </p:cNvSpPr>
          <p:nvPr>
            <p:ph type="ctrTitle"/>
          </p:nvPr>
        </p:nvSpPr>
        <p:spPr>
          <a:xfrm>
            <a:off x="838200" y="1548245"/>
            <a:ext cx="10515600" cy="2240280"/>
          </a:xfrm>
        </p:spPr>
        <p:txBody>
          <a:bodyPr anchor="b">
            <a:normAutofit/>
          </a:bodyPr>
          <a:lstStyle>
            <a:lvl1pPr algn="ctr">
              <a:defRPr sz="4400">
                <a:solidFill>
                  <a:schemeClr val="bg1"/>
                </a:solidFill>
                <a:effectLst/>
              </a:defRPr>
            </a:lvl1pPr>
          </a:lstStyle>
          <a:p>
            <a:r>
              <a:rPr lang="en-US" dirty="0"/>
              <a:t>Click to edit Master title style</a:t>
            </a:r>
          </a:p>
        </p:txBody>
      </p:sp>
      <p:sp>
        <p:nvSpPr>
          <p:cNvPr id="3" name="Subtitle 2"/>
          <p:cNvSpPr>
            <a:spLocks noGrp="1"/>
          </p:cNvSpPr>
          <p:nvPr>
            <p:ph type="subTitle" idx="1"/>
          </p:nvPr>
        </p:nvSpPr>
        <p:spPr>
          <a:xfrm>
            <a:off x="838200" y="3854659"/>
            <a:ext cx="10515600" cy="1143000"/>
          </a:xfrm>
        </p:spPr>
        <p:txBody>
          <a:bodyPr>
            <a:normAutofit/>
          </a:bodyPr>
          <a:lstStyle>
            <a:lvl1pPr marL="0" indent="0" algn="ctr">
              <a:buNone/>
              <a:defRPr sz="2800" b="1" cap="all" spc="50" baseline="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9802" y="5689723"/>
            <a:ext cx="3081297" cy="959922"/>
          </a:xfrm>
          <a:prstGeom prst="rect">
            <a:avLst/>
          </a:prstGeom>
        </p:spPr>
      </p:pic>
    </p:spTree>
    <p:extLst>
      <p:ext uri="{BB962C8B-B14F-4D97-AF65-F5344CB8AC3E}">
        <p14:creationId xmlns:p14="http://schemas.microsoft.com/office/powerpoint/2010/main" val="4987736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 with Pictures">
    <p:bg>
      <p:bgRef idx="1001">
        <a:schemeClr val="bg1"/>
      </p:bgRef>
    </p:bg>
    <p:spTree>
      <p:nvGrpSpPr>
        <p:cNvPr id="1" name=""/>
        <p:cNvGrpSpPr/>
        <p:nvPr/>
      </p:nvGrpSpPr>
      <p:grpSpPr>
        <a:xfrm>
          <a:off x="0" y="0"/>
          <a:ext cx="0" cy="0"/>
          <a:chOff x="0" y="0"/>
          <a:chExt cx="0" cy="0"/>
        </a:xfrm>
      </p:grpSpPr>
      <p:pic>
        <p:nvPicPr>
          <p:cNvPr id="6" name="Picture 5" descr="A blue background with many triangles&#10;&#10;AI-generated content may be incorrect.">
            <a:extLst>
              <a:ext uri="{FF2B5EF4-FFF2-40B4-BE49-F238E27FC236}">
                <a16:creationId xmlns:a16="http://schemas.microsoft.com/office/drawing/2014/main" id="{57272A6F-52C2-0E9B-8E2C-58BD030CF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45737"/>
            <a:ext cx="12192000" cy="2112262"/>
          </a:xfrm>
          <a:prstGeom prst="rect">
            <a:avLst/>
          </a:prstGeom>
        </p:spPr>
      </p:pic>
      <p:sp>
        <p:nvSpPr>
          <p:cNvPr id="2" name="Title 1"/>
          <p:cNvSpPr>
            <a:spLocks noGrp="1"/>
          </p:cNvSpPr>
          <p:nvPr>
            <p:ph type="ctrTitle"/>
          </p:nvPr>
        </p:nvSpPr>
        <p:spPr>
          <a:xfrm>
            <a:off x="533400" y="5084483"/>
            <a:ext cx="11125200" cy="914400"/>
          </a:xfrm>
        </p:spPr>
        <p:txBody>
          <a:bodyPr anchor="b">
            <a:normAutofit/>
          </a:bodyPr>
          <a:lstStyle>
            <a:lvl1pPr algn="ctr">
              <a:defRPr sz="4400" spc="-50" baseline="0">
                <a:solidFill>
                  <a:schemeClr val="bg1"/>
                </a:solidFill>
                <a:effectLst/>
              </a:defRPr>
            </a:lvl1pPr>
          </a:lstStyle>
          <a:p>
            <a:r>
              <a:rPr lang="en-US" dirty="0"/>
              <a:t>Click to edit Master title style</a:t>
            </a:r>
          </a:p>
        </p:txBody>
      </p:sp>
      <p:sp>
        <p:nvSpPr>
          <p:cNvPr id="9" name="Picture Placeholder 2" descr="An empty placeholder to add an image. Click on the placeholder and select the image that you wish to add"/>
          <p:cNvSpPr>
            <a:spLocks noGrp="1"/>
          </p:cNvSpPr>
          <p:nvPr>
            <p:ph type="pic" idx="10"/>
          </p:nvPr>
        </p:nvSpPr>
        <p:spPr>
          <a:xfrm>
            <a:off x="1"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1"/>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3" name="Subtitle 2"/>
          <p:cNvSpPr>
            <a:spLocks noGrp="1"/>
          </p:cNvSpPr>
          <p:nvPr>
            <p:ph type="subTitle" idx="1"/>
          </p:nvPr>
        </p:nvSpPr>
        <p:spPr>
          <a:xfrm>
            <a:off x="533400" y="6043123"/>
            <a:ext cx="11125200" cy="571500"/>
          </a:xfrm>
        </p:spPr>
        <p:txBody>
          <a:bodyPr>
            <a:normAutofit/>
          </a:bodyPr>
          <a:lstStyle>
            <a:lvl1pPr marL="0" indent="0" algn="ctr">
              <a:spcBef>
                <a:spcPts val="0"/>
              </a:spcBef>
              <a:buNone/>
              <a:defRPr sz="2000" b="1" cap="all" spc="50" baseline="0">
                <a:solidFill>
                  <a:schemeClr val="bg1"/>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66639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Pictures">
    <p:bg>
      <p:bgRef idx="1001">
        <a:schemeClr val="bg1"/>
      </p:bgRef>
    </p:bg>
    <p:spTree>
      <p:nvGrpSpPr>
        <p:cNvPr id="1" name=""/>
        <p:cNvGrpSpPr/>
        <p:nvPr/>
      </p:nvGrpSpPr>
      <p:grpSpPr>
        <a:xfrm>
          <a:off x="0" y="0"/>
          <a:ext cx="0" cy="0"/>
          <a:chOff x="0" y="0"/>
          <a:chExt cx="0" cy="0"/>
        </a:xfrm>
      </p:grpSpPr>
      <p:pic>
        <p:nvPicPr>
          <p:cNvPr id="6" name="Picture 5" descr="A blue background with many triangles&#10;&#10;AI-generated content may be incorrect.">
            <a:extLst>
              <a:ext uri="{FF2B5EF4-FFF2-40B4-BE49-F238E27FC236}">
                <a16:creationId xmlns:a16="http://schemas.microsoft.com/office/drawing/2014/main" id="{57272A6F-52C2-0E9B-8E2C-58BD030CFEE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2101508"/>
          </a:xfrm>
          <a:prstGeom prst="rect">
            <a:avLst/>
          </a:prstGeom>
        </p:spPr>
      </p:pic>
      <p:sp>
        <p:nvSpPr>
          <p:cNvPr id="9" name="Picture Placeholder 2" descr="An empty placeholder to add an image. Click on the placeholder and select the image that you wish to add"/>
          <p:cNvSpPr>
            <a:spLocks noGrp="1"/>
          </p:cNvSpPr>
          <p:nvPr>
            <p:ph type="pic" idx="10"/>
          </p:nvPr>
        </p:nvSpPr>
        <p:spPr>
          <a:xfrm>
            <a:off x="1" y="2126973"/>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3" name="Picture Placeholder 2" descr="An empty placeholder to add an image. Click on the placeholder and select the image that you wish to add"/>
          <p:cNvSpPr>
            <a:spLocks noGrp="1"/>
          </p:cNvSpPr>
          <p:nvPr>
            <p:ph type="pic" idx="11"/>
          </p:nvPr>
        </p:nvSpPr>
        <p:spPr>
          <a:xfrm>
            <a:off x="4084320" y="2126973"/>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Picture Placeholder 2" descr="An empty placeholder to add an image. Click on the placeholder and select the image that you wish to add"/>
          <p:cNvSpPr>
            <a:spLocks noGrp="1"/>
          </p:cNvSpPr>
          <p:nvPr>
            <p:ph type="pic" idx="12"/>
          </p:nvPr>
        </p:nvSpPr>
        <p:spPr>
          <a:xfrm>
            <a:off x="8168640" y="2126973"/>
            <a:ext cx="4023360" cy="4745736"/>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8" name="Title 1">
            <a:extLst>
              <a:ext uri="{FF2B5EF4-FFF2-40B4-BE49-F238E27FC236}">
                <a16:creationId xmlns:a16="http://schemas.microsoft.com/office/drawing/2014/main" id="{1C11B32E-CA7E-2EC7-1C16-25426D289192}"/>
              </a:ext>
            </a:extLst>
          </p:cNvPr>
          <p:cNvSpPr>
            <a:spLocks noGrp="1"/>
          </p:cNvSpPr>
          <p:nvPr>
            <p:ph type="ctrTitle"/>
          </p:nvPr>
        </p:nvSpPr>
        <p:spPr>
          <a:xfrm>
            <a:off x="533400" y="194429"/>
            <a:ext cx="11125200" cy="914400"/>
          </a:xfrm>
        </p:spPr>
        <p:txBody>
          <a:bodyPr anchor="b">
            <a:normAutofit/>
          </a:bodyPr>
          <a:lstStyle>
            <a:lvl1pPr algn="ctr">
              <a:defRPr sz="4400" spc="-50" baseline="0">
                <a:solidFill>
                  <a:schemeClr val="bg1"/>
                </a:solidFill>
                <a:effectLst/>
              </a:defRPr>
            </a:lvl1pPr>
          </a:lstStyle>
          <a:p>
            <a:r>
              <a:rPr lang="en-US" dirty="0"/>
              <a:t>Click to edit Master title style</a:t>
            </a:r>
          </a:p>
        </p:txBody>
      </p:sp>
      <p:pic>
        <p:nvPicPr>
          <p:cNvPr id="2" name="Picture 1">
            <a:extLst>
              <a:ext uri="{FF2B5EF4-FFF2-40B4-BE49-F238E27FC236}">
                <a16:creationId xmlns:a16="http://schemas.microsoft.com/office/drawing/2014/main" id="{25F08EE6-C5C6-236E-0CA2-93FE87F8634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49127" y="1172999"/>
            <a:ext cx="2693745" cy="839187"/>
          </a:xfrm>
          <a:prstGeom prst="rect">
            <a:avLst/>
          </a:prstGeom>
        </p:spPr>
      </p:pic>
    </p:spTree>
    <p:extLst>
      <p:ext uri="{BB962C8B-B14F-4D97-AF65-F5344CB8AC3E}">
        <p14:creationId xmlns:p14="http://schemas.microsoft.com/office/powerpoint/2010/main" val="1270725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19.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2.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24000" y="1714500"/>
            <a:ext cx="4489174" cy="389568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6286500"/>
            <a:ext cx="12192000" cy="571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background with many triangles&#10;&#10;AI-generated content may be incorrect.">
            <a:extLst>
              <a:ext uri="{FF2B5EF4-FFF2-40B4-BE49-F238E27FC236}">
                <a16:creationId xmlns:a16="http://schemas.microsoft.com/office/drawing/2014/main" id="{22775AFB-87E3-4702-D46E-5B47F1ACDC80}"/>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 y="5727617"/>
            <a:ext cx="12192001" cy="1117765"/>
          </a:xfrm>
          <a:prstGeom prst="rect">
            <a:avLst/>
          </a:prstGeom>
        </p:spPr>
      </p:pic>
      <p:pic>
        <p:nvPicPr>
          <p:cNvPr id="4" name="Picture 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53009" y="5887155"/>
            <a:ext cx="2698912" cy="840797"/>
          </a:xfrm>
          <a:prstGeom prst="rect">
            <a:avLst/>
          </a:prstGeom>
        </p:spPr>
      </p:pic>
    </p:spTree>
    <p:extLst>
      <p:ext uri="{BB962C8B-B14F-4D97-AF65-F5344CB8AC3E}">
        <p14:creationId xmlns:p14="http://schemas.microsoft.com/office/powerpoint/2010/main" val="24929793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9" r:id="rId3"/>
    <p:sldLayoutId id="2147483680" r:id="rId4"/>
    <p:sldLayoutId id="2147483681" r:id="rId5"/>
    <p:sldLayoutId id="2147483682" r:id="rId6"/>
    <p:sldLayoutId id="2147483661" r:id="rId7"/>
    <p:sldLayoutId id="2147483662" r:id="rId8"/>
    <p:sldLayoutId id="2147483676" r:id="rId9"/>
    <p:sldLayoutId id="2147483663" r:id="rId10"/>
    <p:sldLayoutId id="2147483678" r:id="rId11"/>
    <p:sldLayoutId id="2147483664" r:id="rId12"/>
    <p:sldLayoutId id="2147483673" r:id="rId13"/>
    <p:sldLayoutId id="2147483665" r:id="rId14"/>
    <p:sldLayoutId id="2147483666" r:id="rId15"/>
    <p:sldLayoutId id="2147483667" r:id="rId16"/>
    <p:sldLayoutId id="2147483669" r:id="rId17"/>
    <p:sldLayoutId id="2147483670" r:id="rId18"/>
    <p:sldLayoutId id="2147483677" r:id="rId19"/>
    <p:sldLayoutId id="2147483671" r:id="rId20"/>
    <p:sldLayoutId id="2147483672" r:id="rId21"/>
    <p:sldLayoutId id="2147483683" r:id="rId22"/>
    <p:sldLayoutId id="2147483684"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1" kern="1200" cap="all" baseline="0">
          <a:solidFill>
            <a:schemeClr val="accent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lumMod val="50000"/>
          </a:schemeClr>
        </a:buClr>
        <a:buSzPct val="100000"/>
        <a:buFont typeface="Arial" pitchFamily="34" charset="0"/>
        <a:buChar char="▪"/>
        <a:defRPr sz="2800" kern="1200">
          <a:solidFill>
            <a:schemeClr val="tx1"/>
          </a:solidFill>
          <a:latin typeface="+mj-lt"/>
          <a:ea typeface="+mn-ea"/>
          <a:cs typeface="+mn-cs"/>
        </a:defRPr>
      </a:lvl1pPr>
      <a:lvl2pPr marL="594360" indent="-228600" algn="l" defTabSz="914400" rtl="0" eaLnBrk="1" latinLnBrk="0" hangingPunct="1">
        <a:lnSpc>
          <a:spcPct val="90000"/>
        </a:lnSpc>
        <a:spcBef>
          <a:spcPts val="800"/>
        </a:spcBef>
        <a:buClr>
          <a:schemeClr val="accent1">
            <a:lumMod val="50000"/>
          </a:schemeClr>
        </a:buClr>
        <a:buSzPct val="100000"/>
        <a:buFont typeface="Arial" panose="020B0604020202020204" pitchFamily="34" charset="0"/>
        <a:buChar char="•"/>
        <a:defRPr sz="2400" kern="1200">
          <a:solidFill>
            <a:schemeClr val="tx1"/>
          </a:solidFill>
          <a:latin typeface="+mj-lt"/>
          <a:ea typeface="+mn-ea"/>
          <a:cs typeface="+mn-cs"/>
        </a:defRPr>
      </a:lvl2pPr>
      <a:lvl3pPr marL="914400" indent="-228600" algn="l" defTabSz="914400" rtl="0" eaLnBrk="1" latinLnBrk="0" hangingPunct="1">
        <a:lnSpc>
          <a:spcPct val="90000"/>
        </a:lnSpc>
        <a:spcBef>
          <a:spcPts val="800"/>
        </a:spcBef>
        <a:buClr>
          <a:schemeClr val="accent1">
            <a:lumMod val="50000"/>
          </a:schemeClr>
        </a:buClr>
        <a:buSzPct val="50000"/>
        <a:buFont typeface="Wingdings" panose="05000000000000000000" pitchFamily="2" charset="2"/>
        <a:buChar char="q"/>
        <a:defRPr sz="2000" kern="1200">
          <a:solidFill>
            <a:schemeClr val="tx1"/>
          </a:solidFill>
          <a:latin typeface="+mj-lt"/>
          <a:ea typeface="+mn-ea"/>
          <a:cs typeface="+mn-cs"/>
        </a:defRPr>
      </a:lvl3pPr>
      <a:lvl4pPr marL="118872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800" kern="1200">
          <a:solidFill>
            <a:schemeClr val="tx1"/>
          </a:solidFill>
          <a:latin typeface="+mj-lt"/>
          <a:ea typeface="+mn-ea"/>
          <a:cs typeface="+mn-cs"/>
        </a:defRPr>
      </a:lvl4pPr>
      <a:lvl5pPr marL="14630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600" kern="1200">
          <a:solidFill>
            <a:schemeClr val="tx1"/>
          </a:solidFill>
          <a:latin typeface="+mj-lt"/>
          <a:ea typeface="+mn-ea"/>
          <a:cs typeface="+mn-cs"/>
        </a:defRPr>
      </a:lvl5pPr>
      <a:lvl6pPr marL="16916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lumMod val="50000"/>
          </a:schemeClr>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4"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4162347"/>
      </p:ext>
    </p:extLst>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1EA3-81D4-965A-1F25-1D0ADC858EC1}"/>
              </a:ext>
            </a:extLst>
          </p:cNvPr>
          <p:cNvSpPr>
            <a:spLocks noGrp="1"/>
          </p:cNvSpPr>
          <p:nvPr>
            <p:ph type="ctrTitle"/>
          </p:nvPr>
        </p:nvSpPr>
        <p:spPr>
          <a:xfrm>
            <a:off x="838200" y="998056"/>
            <a:ext cx="10515600" cy="2240280"/>
          </a:xfrm>
        </p:spPr>
        <p:txBody>
          <a:bodyPr/>
          <a:lstStyle/>
          <a:p>
            <a:r>
              <a:rPr lang="en-US" dirty="0"/>
              <a:t>The care partner experience and the young adult with advanced cancer</a:t>
            </a:r>
          </a:p>
        </p:txBody>
      </p:sp>
      <p:sp>
        <p:nvSpPr>
          <p:cNvPr id="3" name="Subtitle 2">
            <a:extLst>
              <a:ext uri="{FF2B5EF4-FFF2-40B4-BE49-F238E27FC236}">
                <a16:creationId xmlns:a16="http://schemas.microsoft.com/office/drawing/2014/main" id="{F152923F-A27E-0666-AE19-AA919DB401CF}"/>
              </a:ext>
            </a:extLst>
          </p:cNvPr>
          <p:cNvSpPr>
            <a:spLocks noGrp="1"/>
          </p:cNvSpPr>
          <p:nvPr>
            <p:ph type="subTitle" idx="1"/>
          </p:nvPr>
        </p:nvSpPr>
        <p:spPr>
          <a:xfrm>
            <a:off x="838200" y="4327357"/>
            <a:ext cx="10515600" cy="1143000"/>
          </a:xfrm>
        </p:spPr>
        <p:txBody>
          <a:bodyPr>
            <a:normAutofit fontScale="85000" lnSpcReduction="10000"/>
          </a:bodyPr>
          <a:lstStyle/>
          <a:p>
            <a:r>
              <a:rPr lang="en-US" dirty="0"/>
              <a:t>Samantha Fischbach, PhD, </a:t>
            </a:r>
            <a:r>
              <a:rPr lang="en-US" dirty="0" err="1"/>
              <a:t>rn</a:t>
            </a:r>
            <a:r>
              <a:rPr lang="en-US" dirty="0"/>
              <a:t>, </a:t>
            </a:r>
            <a:r>
              <a:rPr lang="en-US" dirty="0" err="1"/>
              <a:t>chpn</a:t>
            </a:r>
            <a:endParaRPr lang="en-US" dirty="0"/>
          </a:p>
          <a:p>
            <a:r>
              <a:rPr lang="en-US" dirty="0"/>
              <a:t>Assistant professor, south Dakota state university</a:t>
            </a:r>
          </a:p>
          <a:p>
            <a:endParaRPr lang="en-US" dirty="0"/>
          </a:p>
        </p:txBody>
      </p:sp>
    </p:spTree>
    <p:extLst>
      <p:ext uri="{BB962C8B-B14F-4D97-AF65-F5344CB8AC3E}">
        <p14:creationId xmlns:p14="http://schemas.microsoft.com/office/powerpoint/2010/main" val="304153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391BBA-EB20-FECF-87AA-61ABB67423C1}"/>
              </a:ext>
            </a:extLst>
          </p:cNvPr>
          <p:cNvSpPr>
            <a:spLocks noGrp="1"/>
          </p:cNvSpPr>
          <p:nvPr>
            <p:ph type="title"/>
          </p:nvPr>
        </p:nvSpPr>
        <p:spPr>
          <a:xfrm>
            <a:off x="2425701" y="5526741"/>
            <a:ext cx="9318064" cy="896834"/>
          </a:xfrm>
        </p:spPr>
        <p:txBody>
          <a:bodyPr>
            <a:normAutofit fontScale="90000"/>
          </a:bodyPr>
          <a:lstStyle/>
          <a:p>
            <a:r>
              <a:rPr lang="en-US" dirty="0"/>
              <a:t>Discussion &amp; recommendations</a:t>
            </a:r>
          </a:p>
        </p:txBody>
      </p:sp>
      <p:sp>
        <p:nvSpPr>
          <p:cNvPr id="9" name="TextBox 8">
            <a:extLst>
              <a:ext uri="{FF2B5EF4-FFF2-40B4-BE49-F238E27FC236}">
                <a16:creationId xmlns:a16="http://schemas.microsoft.com/office/drawing/2014/main" id="{D628AD7A-2B88-204E-B053-1894FE8FD599}"/>
              </a:ext>
            </a:extLst>
          </p:cNvPr>
          <p:cNvSpPr txBox="1"/>
          <p:nvPr/>
        </p:nvSpPr>
        <p:spPr>
          <a:xfrm>
            <a:off x="3606800" y="1778000"/>
            <a:ext cx="7962900" cy="2554545"/>
          </a:xfrm>
          <a:prstGeom prst="rect">
            <a:avLst/>
          </a:prstGeom>
          <a:noFill/>
        </p:spPr>
        <p:txBody>
          <a:bodyPr wrap="square" rtlCol="0">
            <a:spAutoFit/>
          </a:bodyPr>
          <a:lstStyle/>
          <a:p>
            <a:pPr marL="342900" indent="-342900">
              <a:buAutoNum type="arabicPeriod"/>
            </a:pPr>
            <a:r>
              <a:rPr lang="en-US" sz="4000" dirty="0">
                <a:latin typeface="+mj-lt"/>
              </a:rPr>
              <a:t> More research</a:t>
            </a:r>
          </a:p>
          <a:p>
            <a:pPr marL="342900" indent="-342900">
              <a:buAutoNum type="arabicPeriod"/>
            </a:pPr>
            <a:r>
              <a:rPr lang="en-US" sz="4000" dirty="0">
                <a:latin typeface="+mj-lt"/>
              </a:rPr>
              <a:t> Develop age-specific resources</a:t>
            </a:r>
          </a:p>
          <a:p>
            <a:pPr marL="342900" indent="-342900">
              <a:buAutoNum type="arabicPeriod"/>
            </a:pPr>
            <a:r>
              <a:rPr lang="en-US" sz="4000" dirty="0">
                <a:latin typeface="+mj-lt"/>
              </a:rPr>
              <a:t> Mental health resources</a:t>
            </a:r>
          </a:p>
          <a:p>
            <a:pPr marL="342900" indent="-342900">
              <a:buAutoNum type="arabicPeriod"/>
            </a:pPr>
            <a:r>
              <a:rPr lang="en-US" sz="4000" dirty="0">
                <a:latin typeface="+mj-lt"/>
              </a:rPr>
              <a:t>Give these individuals a voice</a:t>
            </a:r>
          </a:p>
        </p:txBody>
      </p:sp>
    </p:spTree>
    <p:extLst>
      <p:ext uri="{BB962C8B-B14F-4D97-AF65-F5344CB8AC3E}">
        <p14:creationId xmlns:p14="http://schemas.microsoft.com/office/powerpoint/2010/main" val="93301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0CDC-F6E2-6D56-B766-8ADD7607E169}"/>
              </a:ext>
            </a:extLst>
          </p:cNvPr>
          <p:cNvSpPr>
            <a:spLocks noGrp="1"/>
          </p:cNvSpPr>
          <p:nvPr>
            <p:ph type="title"/>
          </p:nvPr>
        </p:nvSpPr>
        <p:spPr>
          <a:xfrm>
            <a:off x="1727200" y="5384800"/>
            <a:ext cx="9791699" cy="1244599"/>
          </a:xfrm>
        </p:spPr>
        <p:txBody>
          <a:bodyPr>
            <a:normAutofit/>
          </a:bodyPr>
          <a:lstStyle/>
          <a:p>
            <a:r>
              <a:rPr lang="en-US" sz="3200" dirty="0"/>
              <a:t>Samantha.Fischbach@sdstate.edu</a:t>
            </a:r>
          </a:p>
        </p:txBody>
      </p:sp>
      <p:sp>
        <p:nvSpPr>
          <p:cNvPr id="3" name="Title 1">
            <a:extLst>
              <a:ext uri="{FF2B5EF4-FFF2-40B4-BE49-F238E27FC236}">
                <a16:creationId xmlns:a16="http://schemas.microsoft.com/office/drawing/2014/main" id="{D78DA734-B5F0-0DC9-A801-4C9FBD1F9202}"/>
              </a:ext>
            </a:extLst>
          </p:cNvPr>
          <p:cNvSpPr txBox="1">
            <a:spLocks/>
          </p:cNvSpPr>
          <p:nvPr/>
        </p:nvSpPr>
        <p:spPr>
          <a:xfrm>
            <a:off x="2933114" y="2530258"/>
            <a:ext cx="8585785" cy="165641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400" b="1" kern="1200" cap="all" spc="-50" baseline="0">
                <a:solidFill>
                  <a:schemeClr val="accent2"/>
                </a:solidFill>
                <a:effectLst/>
                <a:latin typeface="+mj-lt"/>
                <a:ea typeface="+mj-ea"/>
                <a:cs typeface="+mj-cs"/>
              </a:defRPr>
            </a:lvl1pPr>
          </a:lstStyle>
          <a:p>
            <a:r>
              <a:rPr lang="en-US" sz="5400" dirty="0">
                <a:latin typeface="Times New Roman" panose="02020603050405020304" pitchFamily="18" charset="0"/>
                <a:cs typeface="Times New Roman" panose="02020603050405020304" pitchFamily="18" charset="0"/>
              </a:rPr>
              <a:t>Questions or comments</a:t>
            </a:r>
            <a:endParaRPr lang="en-US" sz="5400" dirty="0"/>
          </a:p>
        </p:txBody>
      </p:sp>
    </p:spTree>
    <p:extLst>
      <p:ext uri="{BB962C8B-B14F-4D97-AF65-F5344CB8AC3E}">
        <p14:creationId xmlns:p14="http://schemas.microsoft.com/office/powerpoint/2010/main" val="3713451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BC327A8-FB8A-B662-7BD1-013AA66AC0D9}"/>
              </a:ext>
            </a:extLst>
          </p:cNvPr>
          <p:cNvSpPr txBox="1"/>
          <p:nvPr/>
        </p:nvSpPr>
        <p:spPr>
          <a:xfrm>
            <a:off x="408940" y="353060"/>
            <a:ext cx="9685020" cy="41857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latin typeface="Calibri Light"/>
                <a:ea typeface="Calibri"/>
                <a:cs typeface="Calibri"/>
              </a:rPr>
              <a:t>Cancer Survivor Caregiver Wellness </a:t>
            </a:r>
          </a:p>
          <a:p>
            <a:endParaRPr lang="en-US" sz="2400" b="1" dirty="0">
              <a:latin typeface="Calibri Light"/>
              <a:ea typeface="Calibri"/>
              <a:cs typeface="Calibri"/>
            </a:endParaRPr>
          </a:p>
          <a:p>
            <a:endParaRPr lang="en-US" sz="2400" dirty="0">
              <a:latin typeface="Calibri Light"/>
              <a:ea typeface="Calibri"/>
              <a:cs typeface="Calibri"/>
            </a:endParaRPr>
          </a:p>
          <a:p>
            <a:r>
              <a:rPr lang="en-US" sz="2400" dirty="0">
                <a:latin typeface="Calibri Light"/>
                <a:ea typeface="Calibri"/>
                <a:cs typeface="Calibri"/>
              </a:rPr>
              <a:t>Partner to implement evidence-based interventions to foster caregiver physical and mental health, social connectiveness, and mental support for financial worries.  </a:t>
            </a:r>
          </a:p>
          <a:p>
            <a:pPr algn="l"/>
            <a:endParaRPr lang="en-US" sz="2400" dirty="0">
              <a:latin typeface="Calibri Light"/>
              <a:ea typeface="Calibri"/>
              <a:cs typeface="Calibri"/>
            </a:endParaRPr>
          </a:p>
          <a:p>
            <a:r>
              <a:rPr lang="en-US" sz="2400" dirty="0">
                <a:solidFill>
                  <a:srgbClr val="242424"/>
                </a:solidFill>
                <a:latin typeface="Calibri Light"/>
                <a:ea typeface="Calibri"/>
                <a:cs typeface="Calibri"/>
              </a:rPr>
              <a:t>We’re excited to announce the launch of our </a:t>
            </a:r>
            <a:r>
              <a:rPr lang="en-US" sz="2400" b="1" dirty="0">
                <a:solidFill>
                  <a:srgbClr val="242424"/>
                </a:solidFill>
                <a:latin typeface="Calibri Light"/>
                <a:ea typeface="Calibri"/>
                <a:cs typeface="Calibri"/>
              </a:rPr>
              <a:t>Cancer Caregiver Program,</a:t>
            </a:r>
            <a:r>
              <a:rPr lang="en-US" sz="2400" dirty="0">
                <a:solidFill>
                  <a:srgbClr val="242424"/>
                </a:solidFill>
                <a:latin typeface="Calibri Light"/>
                <a:ea typeface="Calibri"/>
                <a:cs typeface="Calibri"/>
              </a:rPr>
              <a:t> created to support unpaid, informal caregivers of individuals with cancer.</a:t>
            </a:r>
            <a:endParaRPr lang="en-US" sz="2400">
              <a:latin typeface="Calibri Light"/>
              <a:ea typeface="Calibri"/>
              <a:cs typeface="Calibri"/>
            </a:endParaRPr>
          </a:p>
          <a:p>
            <a:endParaRPr lang="en-US" dirty="0">
              <a:ea typeface="Calibri"/>
              <a:cs typeface="Calibri"/>
            </a:endParaRPr>
          </a:p>
        </p:txBody>
      </p:sp>
    </p:spTree>
    <p:extLst>
      <p:ext uri="{BB962C8B-B14F-4D97-AF65-F5344CB8AC3E}">
        <p14:creationId xmlns:p14="http://schemas.microsoft.com/office/powerpoint/2010/main" val="3358477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5DC1F3-630C-1A93-5651-E4D229E6AB5B}"/>
              </a:ext>
            </a:extLst>
          </p:cNvPr>
          <p:cNvPicPr>
            <a:picLocks noChangeAspect="1"/>
          </p:cNvPicPr>
          <p:nvPr/>
        </p:nvPicPr>
        <p:blipFill>
          <a:blip r:embed="rId3"/>
          <a:stretch>
            <a:fillRect/>
          </a:stretch>
        </p:blipFill>
        <p:spPr>
          <a:xfrm>
            <a:off x="397192" y="179387"/>
            <a:ext cx="11397615" cy="6499225"/>
          </a:xfrm>
          <a:prstGeom prst="rect">
            <a:avLst/>
          </a:prstGeom>
        </p:spPr>
      </p:pic>
    </p:spTree>
    <p:extLst>
      <p:ext uri="{BB962C8B-B14F-4D97-AF65-F5344CB8AC3E}">
        <p14:creationId xmlns:p14="http://schemas.microsoft.com/office/powerpoint/2010/main" val="3972644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C7C78B5-45C9-6BA7-9324-A625407789A7}"/>
              </a:ext>
            </a:extLst>
          </p:cNvPr>
          <p:cNvSpPr>
            <a:spLocks noGrp="1"/>
          </p:cNvSpPr>
          <p:nvPr>
            <p:ph type="title"/>
          </p:nvPr>
        </p:nvSpPr>
        <p:spPr>
          <a:xfrm>
            <a:off x="7151807" y="117832"/>
            <a:ext cx="4529963" cy="896834"/>
          </a:xfrm>
        </p:spPr>
        <p:txBody>
          <a:bodyPr/>
          <a:lstStyle/>
          <a:p>
            <a:r>
              <a:rPr lang="en-US" dirty="0"/>
              <a:t>objectives</a:t>
            </a:r>
          </a:p>
        </p:txBody>
      </p:sp>
      <p:sp>
        <p:nvSpPr>
          <p:cNvPr id="2" name="TextBox 1">
            <a:extLst>
              <a:ext uri="{FF2B5EF4-FFF2-40B4-BE49-F238E27FC236}">
                <a16:creationId xmlns:a16="http://schemas.microsoft.com/office/drawing/2014/main" id="{1DE94CAC-F515-5334-A081-7FBA034C6257}"/>
              </a:ext>
            </a:extLst>
          </p:cNvPr>
          <p:cNvSpPr txBox="1"/>
          <p:nvPr/>
        </p:nvSpPr>
        <p:spPr>
          <a:xfrm>
            <a:off x="2510725" y="2564970"/>
            <a:ext cx="9539206" cy="3539430"/>
          </a:xfrm>
          <a:prstGeom prst="rect">
            <a:avLst/>
          </a:prstGeom>
          <a:noFill/>
        </p:spPr>
        <p:txBody>
          <a:bodyPr wrap="square" rtlCol="0">
            <a:spAutoFit/>
          </a:bodyPr>
          <a:lstStyle/>
          <a:p>
            <a:pPr marL="342900" indent="-342900">
              <a:buAutoNum type="arabicPeriod"/>
            </a:pPr>
            <a:r>
              <a:rPr lang="en-US" sz="2800" b="1" dirty="0">
                <a:latin typeface="+mj-lt"/>
              </a:rPr>
              <a:t>Describe the caregiving experiences of young adult partners of individuals with advanced cancer</a:t>
            </a:r>
          </a:p>
          <a:p>
            <a:pPr marL="342900" indent="-342900">
              <a:buAutoNum type="arabicPeriod"/>
            </a:pPr>
            <a:r>
              <a:rPr lang="en-US" sz="2800" b="1" dirty="0">
                <a:latin typeface="+mj-lt"/>
              </a:rPr>
              <a:t>Identify unmet needs and challenges specific to this age group</a:t>
            </a:r>
          </a:p>
          <a:p>
            <a:pPr marL="342900" indent="-342900">
              <a:buAutoNum type="arabicPeriod"/>
            </a:pPr>
            <a:r>
              <a:rPr lang="en-US" sz="2800" b="1" dirty="0">
                <a:latin typeface="+mj-lt"/>
              </a:rPr>
              <a:t>Discuss actionable strategies for healthcare professionals and care team members to strengthen caregiver support in oncology and palliative care settings.</a:t>
            </a:r>
          </a:p>
        </p:txBody>
      </p:sp>
    </p:spTree>
    <p:extLst>
      <p:ext uri="{BB962C8B-B14F-4D97-AF65-F5344CB8AC3E}">
        <p14:creationId xmlns:p14="http://schemas.microsoft.com/office/powerpoint/2010/main" val="164817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DE5AF7-C498-7A92-F0A4-AAFB96745E6A}"/>
              </a:ext>
            </a:extLst>
          </p:cNvPr>
          <p:cNvSpPr>
            <a:spLocks noGrp="1"/>
          </p:cNvSpPr>
          <p:nvPr>
            <p:ph type="title" orient="vert"/>
          </p:nvPr>
        </p:nvSpPr>
        <p:spPr>
          <a:xfrm rot="16200000">
            <a:off x="8772093" y="-839693"/>
            <a:ext cx="1171154" cy="5306125"/>
          </a:xfrm>
        </p:spPr>
        <p:txBody>
          <a:bodyPr/>
          <a:lstStyle/>
          <a:p>
            <a:pPr algn="ctr"/>
            <a:r>
              <a:rPr lang="en-US" dirty="0"/>
              <a:t>Purpose &amp; Significance</a:t>
            </a:r>
          </a:p>
        </p:txBody>
      </p:sp>
      <p:sp>
        <p:nvSpPr>
          <p:cNvPr id="3" name="Vertical Text Placeholder 2">
            <a:extLst>
              <a:ext uri="{FF2B5EF4-FFF2-40B4-BE49-F238E27FC236}">
                <a16:creationId xmlns:a16="http://schemas.microsoft.com/office/drawing/2014/main" id="{42DB468F-9578-92C0-423C-F61A773E2AD0}"/>
              </a:ext>
            </a:extLst>
          </p:cNvPr>
          <p:cNvSpPr>
            <a:spLocks noGrp="1"/>
          </p:cNvSpPr>
          <p:nvPr>
            <p:ph type="body" orient="vert" idx="1"/>
          </p:nvPr>
        </p:nvSpPr>
        <p:spPr>
          <a:xfrm rot="16200000">
            <a:off x="1355639" y="338835"/>
            <a:ext cx="4615127" cy="5719762"/>
          </a:xfrm>
        </p:spPr>
        <p:txBody>
          <a:bodyPr/>
          <a:lstStyle/>
          <a:p>
            <a:r>
              <a:rPr lang="en-US" dirty="0"/>
              <a:t>Cancer = one of the leading causes of death in young adults</a:t>
            </a:r>
          </a:p>
          <a:p>
            <a:r>
              <a:rPr lang="en-US" dirty="0"/>
              <a:t>Higher rate of delayed diagnosis</a:t>
            </a:r>
          </a:p>
          <a:p>
            <a:r>
              <a:rPr lang="en-US" dirty="0"/>
              <a:t>Delay in treatment</a:t>
            </a:r>
          </a:p>
          <a:p>
            <a:r>
              <a:rPr lang="en-US" dirty="0"/>
              <a:t>Care partners report lower quality of life</a:t>
            </a:r>
          </a:p>
          <a:p>
            <a:r>
              <a:rPr lang="en-US" dirty="0"/>
              <a:t>Literature lacked exploration of young adult care partners</a:t>
            </a:r>
          </a:p>
        </p:txBody>
      </p:sp>
      <p:sp>
        <p:nvSpPr>
          <p:cNvPr id="4" name="TextBox 3">
            <a:extLst>
              <a:ext uri="{FF2B5EF4-FFF2-40B4-BE49-F238E27FC236}">
                <a16:creationId xmlns:a16="http://schemas.microsoft.com/office/drawing/2014/main" id="{371D139C-5E89-BFF0-D046-BB55D484662F}"/>
              </a:ext>
            </a:extLst>
          </p:cNvPr>
          <p:cNvSpPr txBox="1"/>
          <p:nvPr/>
        </p:nvSpPr>
        <p:spPr>
          <a:xfrm>
            <a:off x="3663202" y="6081302"/>
            <a:ext cx="7390661" cy="461665"/>
          </a:xfrm>
          <a:prstGeom prst="rect">
            <a:avLst/>
          </a:prstGeom>
          <a:noFill/>
        </p:spPr>
        <p:txBody>
          <a:bodyPr wrap="square">
            <a:spAutoFit/>
          </a:bodyPr>
          <a:lstStyle/>
          <a:p>
            <a:pPr algn="ctr"/>
            <a:r>
              <a:rPr lang="en-US" sz="1200" dirty="0">
                <a:solidFill>
                  <a:schemeClr val="bg1"/>
                </a:solidFill>
                <a:latin typeface="+mj-lt"/>
              </a:rPr>
              <a:t>(AARP Family Caregiving, 2020; Administration for Community Living, 2017; American Cancer Society, 2024; </a:t>
            </a:r>
            <a:r>
              <a:rPr lang="en-US" sz="1200" dirty="0" err="1">
                <a:solidFill>
                  <a:schemeClr val="bg1"/>
                </a:solidFill>
                <a:latin typeface="+mj-lt"/>
              </a:rPr>
              <a:t>DiGiulio</a:t>
            </a:r>
            <a:r>
              <a:rPr lang="en-US" sz="1200" dirty="0">
                <a:solidFill>
                  <a:schemeClr val="bg1"/>
                </a:solidFill>
                <a:latin typeface="+mj-lt"/>
              </a:rPr>
              <a:t>, 2023; </a:t>
            </a:r>
            <a:r>
              <a:rPr lang="en-US" sz="1200" dirty="0" err="1">
                <a:solidFill>
                  <a:schemeClr val="bg1"/>
                </a:solidFill>
                <a:latin typeface="+mj-lt"/>
              </a:rPr>
              <a:t>Dommett</a:t>
            </a:r>
            <a:r>
              <a:rPr lang="en-US" sz="1200" dirty="0">
                <a:solidFill>
                  <a:schemeClr val="bg1"/>
                </a:solidFill>
                <a:latin typeface="+mj-lt"/>
              </a:rPr>
              <a:t> et al., 2019)</a:t>
            </a:r>
          </a:p>
        </p:txBody>
      </p:sp>
      <p:sp>
        <p:nvSpPr>
          <p:cNvPr id="5" name="TextBox 4">
            <a:extLst>
              <a:ext uri="{FF2B5EF4-FFF2-40B4-BE49-F238E27FC236}">
                <a16:creationId xmlns:a16="http://schemas.microsoft.com/office/drawing/2014/main" id="{CB5F2F58-0DBE-7BD5-AFB4-EA22DDE87671}"/>
              </a:ext>
            </a:extLst>
          </p:cNvPr>
          <p:cNvSpPr txBox="1"/>
          <p:nvPr/>
        </p:nvSpPr>
        <p:spPr>
          <a:xfrm>
            <a:off x="8749452" y="4686621"/>
            <a:ext cx="1535837" cy="276999"/>
          </a:xfrm>
          <a:prstGeom prst="rect">
            <a:avLst/>
          </a:prstGeom>
          <a:noFill/>
        </p:spPr>
        <p:txBody>
          <a:bodyPr wrap="square" rtlCol="0">
            <a:spAutoFit/>
          </a:bodyPr>
          <a:lstStyle/>
          <a:p>
            <a:r>
              <a:rPr lang="en-US" sz="1200" dirty="0"/>
              <a:t>(Adobe Stock, 2024)</a:t>
            </a:r>
          </a:p>
        </p:txBody>
      </p:sp>
      <p:pic>
        <p:nvPicPr>
          <p:cNvPr id="6" name="Picture 5">
            <a:extLst>
              <a:ext uri="{FF2B5EF4-FFF2-40B4-BE49-F238E27FC236}">
                <a16:creationId xmlns:a16="http://schemas.microsoft.com/office/drawing/2014/main" id="{9AAF0A4C-8963-A653-4ACB-B5665D13696A}"/>
              </a:ext>
            </a:extLst>
          </p:cNvPr>
          <p:cNvPicPr>
            <a:picLocks noChangeAspect="1"/>
          </p:cNvPicPr>
          <p:nvPr/>
        </p:nvPicPr>
        <p:blipFill>
          <a:blip r:embed="rId3"/>
          <a:stretch>
            <a:fillRect/>
          </a:stretch>
        </p:blipFill>
        <p:spPr>
          <a:xfrm>
            <a:off x="8153649" y="3303277"/>
            <a:ext cx="2497863" cy="1397406"/>
          </a:xfrm>
          <a:prstGeom prst="rect">
            <a:avLst/>
          </a:prstGeom>
        </p:spPr>
      </p:pic>
    </p:spTree>
    <p:extLst>
      <p:ext uri="{BB962C8B-B14F-4D97-AF65-F5344CB8AC3E}">
        <p14:creationId xmlns:p14="http://schemas.microsoft.com/office/powerpoint/2010/main" val="175045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8CA272-9DD7-DD83-C492-D477C146E414}"/>
              </a:ext>
            </a:extLst>
          </p:cNvPr>
          <p:cNvSpPr>
            <a:spLocks noGrp="1"/>
          </p:cNvSpPr>
          <p:nvPr>
            <p:ph type="title"/>
          </p:nvPr>
        </p:nvSpPr>
        <p:spPr>
          <a:xfrm>
            <a:off x="5705863" y="192133"/>
            <a:ext cx="4529963" cy="896834"/>
          </a:xfrm>
        </p:spPr>
        <p:txBody>
          <a:bodyPr/>
          <a:lstStyle/>
          <a:p>
            <a:r>
              <a:rPr lang="en-US" dirty="0"/>
              <a:t>methods</a:t>
            </a:r>
          </a:p>
        </p:txBody>
      </p:sp>
      <p:sp>
        <p:nvSpPr>
          <p:cNvPr id="7" name="TextBox 6">
            <a:extLst>
              <a:ext uri="{FF2B5EF4-FFF2-40B4-BE49-F238E27FC236}">
                <a16:creationId xmlns:a16="http://schemas.microsoft.com/office/drawing/2014/main" id="{4C8668EF-3A6B-ACE4-E952-BE33FDED8E11}"/>
              </a:ext>
            </a:extLst>
          </p:cNvPr>
          <p:cNvSpPr txBox="1"/>
          <p:nvPr/>
        </p:nvSpPr>
        <p:spPr>
          <a:xfrm>
            <a:off x="4197927" y="1030244"/>
            <a:ext cx="7545837" cy="224676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Qualitative </a:t>
            </a:r>
          </a:p>
          <a:p>
            <a:pPr marL="742950" lvl="1" indent="-285750">
              <a:buFont typeface="Arial" panose="020B0604020202020204" pitchFamily="34" charset="0"/>
              <a:buChar char="•"/>
            </a:pPr>
            <a:r>
              <a:rPr lang="en-US" sz="2000" dirty="0">
                <a:latin typeface="+mj-lt"/>
              </a:rPr>
              <a:t>Lived experiences</a:t>
            </a:r>
          </a:p>
          <a:p>
            <a:pPr marL="742950" lvl="1"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Defined ‘young adult’ and ‘care partner’</a:t>
            </a:r>
          </a:p>
          <a:p>
            <a:pPr marL="742950" lvl="1"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r>
              <a:rPr lang="en-US" sz="2000" dirty="0">
                <a:latin typeface="+mj-lt"/>
              </a:rPr>
              <a:t>Purposive Sampling</a:t>
            </a:r>
          </a:p>
          <a:p>
            <a:pPr marL="742950" lvl="1" indent="-285750">
              <a:buFont typeface="Arial" panose="020B0604020202020204" pitchFamily="34" charset="0"/>
              <a:buChar char="•"/>
            </a:pPr>
            <a:r>
              <a:rPr lang="en-US" sz="2000" dirty="0">
                <a:latin typeface="+mj-lt"/>
              </a:rPr>
              <a:t>7 participants</a:t>
            </a:r>
          </a:p>
        </p:txBody>
      </p:sp>
      <p:sp>
        <p:nvSpPr>
          <p:cNvPr id="8" name="TextBox 7">
            <a:extLst>
              <a:ext uri="{FF2B5EF4-FFF2-40B4-BE49-F238E27FC236}">
                <a16:creationId xmlns:a16="http://schemas.microsoft.com/office/drawing/2014/main" id="{374316B8-7B0C-7229-E324-5A0585895814}"/>
              </a:ext>
            </a:extLst>
          </p:cNvPr>
          <p:cNvSpPr txBox="1"/>
          <p:nvPr/>
        </p:nvSpPr>
        <p:spPr>
          <a:xfrm>
            <a:off x="3042821" y="6489578"/>
            <a:ext cx="8507996" cy="276999"/>
          </a:xfrm>
          <a:prstGeom prst="rect">
            <a:avLst/>
          </a:prstGeom>
          <a:noFill/>
        </p:spPr>
        <p:txBody>
          <a:bodyPr wrap="square" rtlCol="0">
            <a:spAutoFit/>
          </a:bodyPr>
          <a:lstStyle/>
          <a:p>
            <a:r>
              <a:rPr lang="en-US" sz="1200" dirty="0"/>
              <a:t>(Abalos et al., 2016; Carbery et al., 2021; Fischbach, 2024; Holloway &amp; Galvin, 2017; </a:t>
            </a:r>
            <a:r>
              <a:rPr lang="en-US" sz="1200" dirty="0" err="1"/>
              <a:t>Istanboulian</a:t>
            </a:r>
            <a:r>
              <a:rPr lang="en-US" sz="1200" dirty="0"/>
              <a:t> et al., 2024)</a:t>
            </a:r>
          </a:p>
        </p:txBody>
      </p:sp>
      <p:graphicFrame>
        <p:nvGraphicFramePr>
          <p:cNvPr id="9" name="Table 8">
            <a:extLst>
              <a:ext uri="{FF2B5EF4-FFF2-40B4-BE49-F238E27FC236}">
                <a16:creationId xmlns:a16="http://schemas.microsoft.com/office/drawing/2014/main" id="{887040B6-AA5E-3035-9C03-3503C1F2F3D0}"/>
              </a:ext>
            </a:extLst>
          </p:cNvPr>
          <p:cNvGraphicFramePr>
            <a:graphicFrameLocks noGrp="1"/>
          </p:cNvGraphicFramePr>
          <p:nvPr>
            <p:extLst>
              <p:ext uri="{D42A27DB-BD31-4B8C-83A1-F6EECF244321}">
                <p14:modId xmlns:p14="http://schemas.microsoft.com/office/powerpoint/2010/main" val="2843783315"/>
              </p:ext>
            </p:extLst>
          </p:nvPr>
        </p:nvGraphicFramePr>
        <p:xfrm>
          <a:off x="3738765" y="3284403"/>
          <a:ext cx="7116108" cy="2982340"/>
        </p:xfrm>
        <a:graphic>
          <a:graphicData uri="http://schemas.openxmlformats.org/drawingml/2006/table">
            <a:tbl>
              <a:tblPr firstRow="1" firstCol="1" bandRow="1"/>
              <a:tblGrid>
                <a:gridCol w="2650298">
                  <a:extLst>
                    <a:ext uri="{9D8B030D-6E8A-4147-A177-3AD203B41FA5}">
                      <a16:colId xmlns:a16="http://schemas.microsoft.com/office/drawing/2014/main" val="629600702"/>
                    </a:ext>
                  </a:extLst>
                </a:gridCol>
                <a:gridCol w="2232905">
                  <a:extLst>
                    <a:ext uri="{9D8B030D-6E8A-4147-A177-3AD203B41FA5}">
                      <a16:colId xmlns:a16="http://schemas.microsoft.com/office/drawing/2014/main" val="1858616897"/>
                    </a:ext>
                  </a:extLst>
                </a:gridCol>
                <a:gridCol w="2232905">
                  <a:extLst>
                    <a:ext uri="{9D8B030D-6E8A-4147-A177-3AD203B41FA5}">
                      <a16:colId xmlns:a16="http://schemas.microsoft.com/office/drawing/2014/main" val="4093433543"/>
                    </a:ext>
                  </a:extLst>
                </a:gridCol>
              </a:tblGrid>
              <a:tr h="362260">
                <a:tc rowSpan="2">
                  <a:txBody>
                    <a:bodyPr/>
                    <a:lstStyle/>
                    <a:p>
                      <a:pPr marL="0" marR="0">
                        <a:lnSpc>
                          <a:spcPct val="200000"/>
                        </a:lnSpc>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Gender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69906297"/>
                  </a:ext>
                </a:extLst>
              </a:tr>
              <a:tr h="327510">
                <a:tc vMerge="1">
                  <a:txBody>
                    <a:bodyPr/>
                    <a:lstStyle/>
                    <a:p>
                      <a:endParaRPr lang="en-US"/>
                    </a:p>
                  </a:txBody>
                  <a:tcPr/>
                </a:tc>
                <a:tc>
                  <a:txBody>
                    <a:bodyPr/>
                    <a:lstStyle/>
                    <a:p>
                      <a:pPr marL="0" marR="0">
                        <a:lnSpc>
                          <a:spcPct val="200000"/>
                        </a:lnSpc>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Female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36916717"/>
                  </a:ext>
                </a:extLst>
              </a:tr>
              <a:tr h="327510">
                <a:tc rowSpan="2">
                  <a:txBody>
                    <a:bodyPr/>
                    <a:lstStyle/>
                    <a:p>
                      <a:pPr marL="0" marR="0">
                        <a:lnSpc>
                          <a:spcPct val="200000"/>
                        </a:lnSpc>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Relationship Status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tc>
                  <a:txBody>
                    <a:bodyPr/>
                    <a:lstStyle/>
                    <a:p>
                      <a:pPr marL="0" marR="0">
                        <a:lnSpc>
                          <a:spcPct val="200000"/>
                        </a:lnSpc>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Unmarried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tc>
                  <a:txBody>
                    <a:bodyPr/>
                    <a:lstStyle/>
                    <a:p>
                      <a:pPr marL="0" marR="0">
                        <a:lnSpc>
                          <a:spcPct val="200000"/>
                        </a:lnSpc>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extLst>
                  <a:ext uri="{0D108BD9-81ED-4DB2-BD59-A6C34878D82A}">
                    <a16:rowId xmlns:a16="http://schemas.microsoft.com/office/drawing/2014/main" val="521115317"/>
                  </a:ext>
                </a:extLst>
              </a:tr>
              <a:tr h="327510">
                <a:tc vMerge="1">
                  <a:txBody>
                    <a:bodyPr/>
                    <a:lstStyle/>
                    <a:p>
                      <a:endParaRPr lang="en-US"/>
                    </a:p>
                  </a:txBody>
                  <a:tcPr/>
                </a:tc>
                <a:tc>
                  <a:txBody>
                    <a:bodyPr/>
                    <a:lstStyle/>
                    <a:p>
                      <a:pPr marL="0" marR="0">
                        <a:lnSpc>
                          <a:spcPct val="200000"/>
                        </a:lnSpc>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Married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tc>
                  <a:txBody>
                    <a:bodyPr/>
                    <a:lstStyle/>
                    <a:p>
                      <a:pPr marL="0" marR="0">
                        <a:lnSpc>
                          <a:spcPct val="200000"/>
                        </a:lnSpc>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extLst>
                  <a:ext uri="{0D108BD9-81ED-4DB2-BD59-A6C34878D82A}">
                    <a16:rowId xmlns:a16="http://schemas.microsoft.com/office/drawing/2014/main" val="2285688992"/>
                  </a:ext>
                </a:extLst>
              </a:tr>
              <a:tr h="327510">
                <a:tc rowSpan="2">
                  <a:txBody>
                    <a:bodyPr/>
                    <a:lstStyle/>
                    <a:p>
                      <a:pPr marL="0" marR="0"/>
                      <a:r>
                        <a:rPr lang="en-US" sz="1200" i="1">
                          <a:effectLst/>
                          <a:latin typeface="Times New Roman" panose="02020603050405020304" pitchFamily="18" charset="0"/>
                          <a:ea typeface="Times New Roman" panose="02020603050405020304" pitchFamily="18" charset="0"/>
                          <a:cs typeface="Times New Roman" panose="02020603050405020304" pitchFamily="18" charset="0"/>
                        </a:rPr>
                        <a:t>Past or Present Care Partner </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r>
                        <a:rPr lang="en-US" sz="1200" i="1">
                          <a:effectLst/>
                          <a:latin typeface="Times New Roman" panose="02020603050405020304" pitchFamily="18" charset="0"/>
                          <a:ea typeface="Times New Roman" panose="02020603050405020304" pitchFamily="18" charset="0"/>
                          <a:cs typeface="Times New Roman" panose="02020603050405020304" pitchFamily="18" charset="0"/>
                        </a:rPr>
                        <a:t>(at the time of the interview)</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pPr>
                      <a:r>
                        <a:rPr lang="en-US" sz="1200" dirty="0">
                          <a:effectLst/>
                          <a:latin typeface="Times New Roman" panose="02020603050405020304" pitchFamily="18" charset="0"/>
                          <a:ea typeface="Times New Roman" panose="02020603050405020304" pitchFamily="18" charset="0"/>
                          <a:cs typeface="Times New Roman" panose="02020603050405020304" pitchFamily="18" charset="0"/>
                        </a:rPr>
                        <a:t>Past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2399896"/>
                  </a:ext>
                </a:extLst>
              </a:tr>
              <a:tr h="327510">
                <a:tc vMerge="1">
                  <a:txBody>
                    <a:bodyPr/>
                    <a:lstStyle/>
                    <a:p>
                      <a:endParaRPr lang="en-US"/>
                    </a:p>
                  </a:txBody>
                  <a:tcPr/>
                </a:tc>
                <a:tc>
                  <a:txBody>
                    <a:bodyPr/>
                    <a:lstStyle/>
                    <a:p>
                      <a:pPr marL="0" marR="0">
                        <a:lnSpc>
                          <a:spcPct val="200000"/>
                        </a:lnSpc>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Present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200000"/>
                        </a:lnSpc>
                      </a:pPr>
                      <a:r>
                        <a:rPr lang="en-US" sz="1200">
                          <a:effectLst/>
                          <a:latin typeface="Times New Roman" panose="02020603050405020304" pitchFamily="18" charset="0"/>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65458509"/>
                  </a:ext>
                </a:extLst>
              </a:tr>
              <a:tr h="327510">
                <a:tc rowSpan="3">
                  <a:txBody>
                    <a:bodyPr/>
                    <a:lstStyle/>
                    <a:p>
                      <a:pPr marL="0" marR="0">
                        <a:lnSpc>
                          <a:spcPct val="200000"/>
                        </a:lnSpc>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Interview Method</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tc>
                  <a:txBody>
                    <a:bodyPr/>
                    <a:lstStyle/>
                    <a:p>
                      <a:pPr marL="0" marR="0">
                        <a:lnSpc>
                          <a:spcPct val="200000"/>
                        </a:lnSpc>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Phone call</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tc>
                  <a:txBody>
                    <a:bodyPr/>
                    <a:lstStyle/>
                    <a:p>
                      <a:pPr marL="0" marR="0">
                        <a:lnSpc>
                          <a:spcPct val="200000"/>
                        </a:lnSpc>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extLst>
                  <a:ext uri="{0D108BD9-81ED-4DB2-BD59-A6C34878D82A}">
                    <a16:rowId xmlns:a16="http://schemas.microsoft.com/office/drawing/2014/main" val="2265480217"/>
                  </a:ext>
                </a:extLst>
              </a:tr>
              <a:tr h="327510">
                <a:tc vMerge="1">
                  <a:txBody>
                    <a:bodyPr/>
                    <a:lstStyle/>
                    <a:p>
                      <a:endParaRPr lang="en-US"/>
                    </a:p>
                  </a:txBody>
                  <a:tcPr/>
                </a:tc>
                <a:tc>
                  <a:txBody>
                    <a:bodyPr/>
                    <a:lstStyle/>
                    <a:p>
                      <a:pPr marL="0" marR="0">
                        <a:lnSpc>
                          <a:spcPct val="200000"/>
                        </a:lnSpc>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In-person</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tc>
                  <a:txBody>
                    <a:bodyPr/>
                    <a:lstStyle/>
                    <a:p>
                      <a:pPr marL="0" marR="0">
                        <a:lnSpc>
                          <a:spcPct val="200000"/>
                        </a:lnSpc>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extLst>
                  <a:ext uri="{0D108BD9-81ED-4DB2-BD59-A6C34878D82A}">
                    <a16:rowId xmlns:a16="http://schemas.microsoft.com/office/drawing/2014/main" val="2140564176"/>
                  </a:ext>
                </a:extLst>
              </a:tr>
              <a:tr h="327510">
                <a:tc vMerge="1">
                  <a:txBody>
                    <a:bodyPr/>
                    <a:lstStyle/>
                    <a:p>
                      <a:endParaRPr lang="en-US"/>
                    </a:p>
                  </a:txBody>
                  <a:tcPr/>
                </a:tc>
                <a:tc>
                  <a:txBody>
                    <a:bodyPr/>
                    <a:lstStyle/>
                    <a:p>
                      <a:pPr marL="0" marR="0">
                        <a:lnSpc>
                          <a:spcPct val="200000"/>
                        </a:lnSpc>
                      </a:pPr>
                      <a:r>
                        <a:rPr lang="en-US"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Zoom</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tc>
                  <a:txBody>
                    <a:bodyPr/>
                    <a:lstStyle/>
                    <a:p>
                      <a:pPr marL="0" marR="0">
                        <a:lnSpc>
                          <a:spcPct val="200000"/>
                        </a:lnSpc>
                      </a:pPr>
                      <a:r>
                        <a:rPr lang="en-US" sz="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CFED"/>
                    </a:solidFill>
                  </a:tcPr>
                </a:tc>
                <a:extLst>
                  <a:ext uri="{0D108BD9-81ED-4DB2-BD59-A6C34878D82A}">
                    <a16:rowId xmlns:a16="http://schemas.microsoft.com/office/drawing/2014/main" val="1466987996"/>
                  </a:ext>
                </a:extLst>
              </a:tr>
            </a:tbl>
          </a:graphicData>
        </a:graphic>
      </p:graphicFrame>
    </p:spTree>
    <p:extLst>
      <p:ext uri="{BB962C8B-B14F-4D97-AF65-F5344CB8AC3E}">
        <p14:creationId xmlns:p14="http://schemas.microsoft.com/office/powerpoint/2010/main" val="298722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E62E0F5-BF81-FB9F-3D81-FB3FB0C4D805}"/>
              </a:ext>
            </a:extLst>
          </p:cNvPr>
          <p:cNvSpPr>
            <a:spLocks noGrp="1"/>
          </p:cNvSpPr>
          <p:nvPr>
            <p:ph type="title"/>
          </p:nvPr>
        </p:nvSpPr>
        <p:spPr>
          <a:xfrm>
            <a:off x="3431356" y="1845831"/>
            <a:ext cx="8585785" cy="3166337"/>
          </a:xfrm>
        </p:spPr>
        <p:txBody>
          <a:bodyPr>
            <a:noAutofit/>
          </a:bodyPr>
          <a:lstStyle/>
          <a:p>
            <a:r>
              <a:rPr lang="en-US" sz="5400" dirty="0">
                <a:latin typeface="Times New Roman" panose="02020603050405020304" pitchFamily="18" charset="0"/>
                <a:cs typeface="Times New Roman" panose="02020603050405020304" pitchFamily="18" charset="0"/>
              </a:rPr>
              <a:t>“describe to me what it is like to help care for your significant other”</a:t>
            </a:r>
            <a:endParaRPr lang="en-US" sz="5400" dirty="0"/>
          </a:p>
        </p:txBody>
      </p:sp>
    </p:spTree>
    <p:extLst>
      <p:ext uri="{BB962C8B-B14F-4D97-AF65-F5344CB8AC3E}">
        <p14:creationId xmlns:p14="http://schemas.microsoft.com/office/powerpoint/2010/main" val="245457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2508FF8-B39F-CA51-D56F-C32C86225B33}"/>
              </a:ext>
            </a:extLst>
          </p:cNvPr>
          <p:cNvSpPr>
            <a:spLocks noGrp="1"/>
          </p:cNvSpPr>
          <p:nvPr>
            <p:ph type="title"/>
          </p:nvPr>
        </p:nvSpPr>
        <p:spPr>
          <a:xfrm>
            <a:off x="1567203" y="174396"/>
            <a:ext cx="6858000" cy="616226"/>
          </a:xfrm>
        </p:spPr>
        <p:txBody>
          <a:bodyPr anchor="b">
            <a:normAutofit/>
          </a:bodyPr>
          <a:lstStyle/>
          <a:p>
            <a:r>
              <a:rPr lang="en-US" dirty="0"/>
              <a:t>results</a:t>
            </a:r>
          </a:p>
        </p:txBody>
      </p:sp>
      <p:sp>
        <p:nvSpPr>
          <p:cNvPr id="10" name="Content Placeholder 2">
            <a:extLst>
              <a:ext uri="{FF2B5EF4-FFF2-40B4-BE49-F238E27FC236}">
                <a16:creationId xmlns:a16="http://schemas.microsoft.com/office/drawing/2014/main" id="{39F37967-53F5-AA47-E54E-233CB118015D}"/>
              </a:ext>
            </a:extLst>
          </p:cNvPr>
          <p:cNvSpPr>
            <a:spLocks noGrp="1"/>
          </p:cNvSpPr>
          <p:nvPr>
            <p:ph sz="half" idx="1"/>
          </p:nvPr>
        </p:nvSpPr>
        <p:spPr>
          <a:xfrm>
            <a:off x="1196402" y="1595061"/>
            <a:ext cx="3799801" cy="3242634"/>
          </a:xfrm>
        </p:spPr>
        <p:txBody>
          <a:bodyPr>
            <a:normAutofit/>
          </a:bodyPr>
          <a:lstStyle/>
          <a:p>
            <a:pPr marL="34290" indent="0">
              <a:buNone/>
            </a:pPr>
            <a:r>
              <a:rPr lang="en-US" sz="2000" b="1" dirty="0"/>
              <a:t>Category 1: Emotional Impact of Grief</a:t>
            </a:r>
          </a:p>
          <a:p>
            <a:r>
              <a:rPr lang="en-US" sz="2000" dirty="0"/>
              <a:t>Anticipatory grief</a:t>
            </a:r>
          </a:p>
          <a:p>
            <a:r>
              <a:rPr lang="en-US" sz="2000" dirty="0"/>
              <a:t>Helplessness and anger</a:t>
            </a:r>
          </a:p>
          <a:p>
            <a:r>
              <a:rPr lang="en-US" sz="2000" dirty="0"/>
              <a:t>Relief and guilt dynamics</a:t>
            </a:r>
          </a:p>
          <a:p>
            <a:endParaRPr lang="en-US" sz="1200" dirty="0"/>
          </a:p>
        </p:txBody>
      </p:sp>
      <p:pic>
        <p:nvPicPr>
          <p:cNvPr id="11" name="Content Placeholder 5">
            <a:extLst>
              <a:ext uri="{FF2B5EF4-FFF2-40B4-BE49-F238E27FC236}">
                <a16:creationId xmlns:a16="http://schemas.microsoft.com/office/drawing/2014/main" id="{E323B840-681E-05E0-5F7D-A83DCAC691CF}"/>
              </a:ext>
            </a:extLst>
          </p:cNvPr>
          <p:cNvPicPr>
            <a:picLocks noChangeAspect="1"/>
          </p:cNvPicPr>
          <p:nvPr/>
        </p:nvPicPr>
        <p:blipFill>
          <a:blip r:embed="rId3"/>
          <a:stretch>
            <a:fillRect/>
          </a:stretch>
        </p:blipFill>
        <p:spPr>
          <a:xfrm>
            <a:off x="6576088" y="932127"/>
            <a:ext cx="4048709" cy="4568503"/>
          </a:xfrm>
          <a:prstGeom prst="rect">
            <a:avLst/>
          </a:prstGeom>
        </p:spPr>
      </p:pic>
      <p:sp>
        <p:nvSpPr>
          <p:cNvPr id="12" name="TextBox 11">
            <a:extLst>
              <a:ext uri="{FF2B5EF4-FFF2-40B4-BE49-F238E27FC236}">
                <a16:creationId xmlns:a16="http://schemas.microsoft.com/office/drawing/2014/main" id="{EF90F79E-66DC-ECEE-E72C-73795A3E9B04}"/>
              </a:ext>
            </a:extLst>
          </p:cNvPr>
          <p:cNvSpPr txBox="1"/>
          <p:nvPr/>
        </p:nvSpPr>
        <p:spPr>
          <a:xfrm>
            <a:off x="818977" y="4422196"/>
            <a:ext cx="4554650" cy="830997"/>
          </a:xfrm>
          <a:prstGeom prst="rect">
            <a:avLst/>
          </a:prstGeom>
          <a:noFill/>
        </p:spPr>
        <p:txBody>
          <a:bodyPr wrap="square" rtlCol="0">
            <a:spAutoFit/>
          </a:bodyPr>
          <a:lstStyle/>
          <a:p>
            <a:pPr lvl="1" defTabSz="685800">
              <a:defRPr/>
            </a:pPr>
            <a:r>
              <a:rPr lang="en-US" sz="2400" b="1" dirty="0"/>
              <a:t>“</a:t>
            </a:r>
            <a:r>
              <a:rPr lang="en-US" sz="2400" b="1" i="1" dirty="0"/>
              <a:t>[</a:t>
            </a:r>
            <a:r>
              <a:rPr lang="en-US" sz="2400" i="1" dirty="0"/>
              <a:t>My mind</a:t>
            </a:r>
            <a:r>
              <a:rPr lang="en-US" sz="2400" b="1" i="1" dirty="0"/>
              <a:t>] went to, </a:t>
            </a:r>
          </a:p>
          <a:p>
            <a:pPr lvl="1" defTabSz="685800">
              <a:defRPr/>
            </a:pPr>
            <a:r>
              <a:rPr lang="en-US" sz="2400" b="1" i="1" dirty="0"/>
              <a:t>I’m glad it’s not the kids.” </a:t>
            </a:r>
          </a:p>
        </p:txBody>
      </p:sp>
    </p:spTree>
    <p:extLst>
      <p:ext uri="{BB962C8B-B14F-4D97-AF65-F5344CB8AC3E}">
        <p14:creationId xmlns:p14="http://schemas.microsoft.com/office/powerpoint/2010/main" val="1250488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9F5241-79FF-333D-712C-3BD0F549FF8F}"/>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C4E7E07A-F9E4-8490-6704-D6277F2A5608}"/>
              </a:ext>
            </a:extLst>
          </p:cNvPr>
          <p:cNvSpPr>
            <a:spLocks noGrp="1"/>
          </p:cNvSpPr>
          <p:nvPr>
            <p:ph type="title"/>
          </p:nvPr>
        </p:nvSpPr>
        <p:spPr>
          <a:xfrm>
            <a:off x="1567203" y="174396"/>
            <a:ext cx="6858000" cy="616226"/>
          </a:xfrm>
        </p:spPr>
        <p:txBody>
          <a:bodyPr anchor="b">
            <a:normAutofit/>
          </a:bodyPr>
          <a:lstStyle/>
          <a:p>
            <a:r>
              <a:rPr lang="en-US" dirty="0"/>
              <a:t>results</a:t>
            </a:r>
          </a:p>
        </p:txBody>
      </p:sp>
      <p:sp>
        <p:nvSpPr>
          <p:cNvPr id="10" name="Content Placeholder 2">
            <a:extLst>
              <a:ext uri="{FF2B5EF4-FFF2-40B4-BE49-F238E27FC236}">
                <a16:creationId xmlns:a16="http://schemas.microsoft.com/office/drawing/2014/main" id="{5B34472C-2892-BCCC-4AF9-460BAB1E089D}"/>
              </a:ext>
            </a:extLst>
          </p:cNvPr>
          <p:cNvSpPr>
            <a:spLocks noGrp="1"/>
          </p:cNvSpPr>
          <p:nvPr>
            <p:ph sz="half" idx="1"/>
          </p:nvPr>
        </p:nvSpPr>
        <p:spPr>
          <a:xfrm>
            <a:off x="1191717" y="1672771"/>
            <a:ext cx="3889742" cy="3512457"/>
          </a:xfrm>
        </p:spPr>
        <p:txBody>
          <a:bodyPr>
            <a:normAutofit/>
          </a:bodyPr>
          <a:lstStyle/>
          <a:p>
            <a:pPr marL="34290" indent="0">
              <a:buNone/>
            </a:pPr>
            <a:r>
              <a:rPr lang="en-US" sz="2000" b="1" dirty="0"/>
              <a:t>Category 2: Role Disproportion and Adaptation</a:t>
            </a:r>
          </a:p>
          <a:p>
            <a:r>
              <a:rPr lang="en-US" sz="2000" dirty="0"/>
              <a:t>Transfer of responsibilities</a:t>
            </a:r>
          </a:p>
          <a:p>
            <a:r>
              <a:rPr lang="en-US" sz="2000" dirty="0"/>
              <a:t>Care partner becomes medical coordinator</a:t>
            </a:r>
          </a:p>
          <a:p>
            <a:endParaRPr lang="en-US" sz="1200" dirty="0"/>
          </a:p>
        </p:txBody>
      </p:sp>
      <p:pic>
        <p:nvPicPr>
          <p:cNvPr id="11" name="Content Placeholder 5">
            <a:extLst>
              <a:ext uri="{FF2B5EF4-FFF2-40B4-BE49-F238E27FC236}">
                <a16:creationId xmlns:a16="http://schemas.microsoft.com/office/drawing/2014/main" id="{B1B6E5C5-86D9-59B9-5859-F3B11EA00B56}"/>
              </a:ext>
            </a:extLst>
          </p:cNvPr>
          <p:cNvPicPr>
            <a:picLocks noChangeAspect="1"/>
          </p:cNvPicPr>
          <p:nvPr/>
        </p:nvPicPr>
        <p:blipFill>
          <a:blip r:embed="rId3"/>
          <a:stretch>
            <a:fillRect/>
          </a:stretch>
        </p:blipFill>
        <p:spPr>
          <a:xfrm>
            <a:off x="6576088" y="932127"/>
            <a:ext cx="4048709" cy="4568503"/>
          </a:xfrm>
          <a:prstGeom prst="rect">
            <a:avLst/>
          </a:prstGeom>
        </p:spPr>
      </p:pic>
      <p:sp>
        <p:nvSpPr>
          <p:cNvPr id="2" name="TextBox 1">
            <a:extLst>
              <a:ext uri="{FF2B5EF4-FFF2-40B4-BE49-F238E27FC236}">
                <a16:creationId xmlns:a16="http://schemas.microsoft.com/office/drawing/2014/main" id="{9E5021CA-8113-89A1-631F-E3C5C0F75E04}"/>
              </a:ext>
            </a:extLst>
          </p:cNvPr>
          <p:cNvSpPr txBox="1"/>
          <p:nvPr/>
        </p:nvSpPr>
        <p:spPr>
          <a:xfrm>
            <a:off x="82664" y="4374839"/>
            <a:ext cx="6455228" cy="1200329"/>
          </a:xfrm>
          <a:prstGeom prst="rect">
            <a:avLst/>
          </a:prstGeom>
          <a:noFill/>
        </p:spPr>
        <p:txBody>
          <a:bodyPr wrap="square" rtlCol="0">
            <a:spAutoFit/>
          </a:bodyPr>
          <a:lstStyle/>
          <a:p>
            <a:pPr lvl="1" defTabSz="685800">
              <a:defRPr/>
            </a:pPr>
            <a:r>
              <a:rPr lang="en-US" sz="2400" b="1" dirty="0"/>
              <a:t>“</a:t>
            </a:r>
            <a:r>
              <a:rPr lang="en-US" sz="2400" b="1" i="1" dirty="0"/>
              <a:t>…you’re starting to help them do it, and then the next thing you know, you're doing everything alone.”</a:t>
            </a:r>
          </a:p>
        </p:txBody>
      </p:sp>
    </p:spTree>
    <p:extLst>
      <p:ext uri="{BB962C8B-B14F-4D97-AF65-F5344CB8AC3E}">
        <p14:creationId xmlns:p14="http://schemas.microsoft.com/office/powerpoint/2010/main" val="1429893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922B3-A3BD-4EAF-39F9-707CE8BB58F7}"/>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E829BF15-2D0F-F78F-3C30-91C09836A5FF}"/>
              </a:ext>
            </a:extLst>
          </p:cNvPr>
          <p:cNvSpPr>
            <a:spLocks noGrp="1"/>
          </p:cNvSpPr>
          <p:nvPr>
            <p:ph type="title"/>
          </p:nvPr>
        </p:nvSpPr>
        <p:spPr>
          <a:xfrm>
            <a:off x="1567203" y="174396"/>
            <a:ext cx="6858000" cy="616226"/>
          </a:xfrm>
        </p:spPr>
        <p:txBody>
          <a:bodyPr anchor="b">
            <a:normAutofit/>
          </a:bodyPr>
          <a:lstStyle/>
          <a:p>
            <a:r>
              <a:rPr lang="en-US" dirty="0"/>
              <a:t>results</a:t>
            </a:r>
          </a:p>
        </p:txBody>
      </p:sp>
      <p:sp>
        <p:nvSpPr>
          <p:cNvPr id="10" name="Content Placeholder 2">
            <a:extLst>
              <a:ext uri="{FF2B5EF4-FFF2-40B4-BE49-F238E27FC236}">
                <a16:creationId xmlns:a16="http://schemas.microsoft.com/office/drawing/2014/main" id="{51F57815-E0A0-1D0A-325C-FAD484CE15D6}"/>
              </a:ext>
            </a:extLst>
          </p:cNvPr>
          <p:cNvSpPr>
            <a:spLocks noGrp="1"/>
          </p:cNvSpPr>
          <p:nvPr>
            <p:ph sz="half" idx="1"/>
          </p:nvPr>
        </p:nvSpPr>
        <p:spPr>
          <a:xfrm>
            <a:off x="1567203" y="1840423"/>
            <a:ext cx="3371850" cy="3177154"/>
          </a:xfrm>
        </p:spPr>
        <p:txBody>
          <a:bodyPr>
            <a:normAutofit/>
          </a:bodyPr>
          <a:lstStyle/>
          <a:p>
            <a:pPr marL="34290" indent="0">
              <a:buNone/>
            </a:pPr>
            <a:r>
              <a:rPr lang="en-US" sz="2000" b="1" dirty="0"/>
              <a:t>Category 3: Coping Strategies and Faith</a:t>
            </a:r>
          </a:p>
          <a:p>
            <a:r>
              <a:rPr lang="en-US" sz="2000" dirty="0"/>
              <a:t>Relying on God</a:t>
            </a:r>
          </a:p>
          <a:p>
            <a:r>
              <a:rPr lang="en-US" sz="2000" dirty="0"/>
              <a:t>Finding joy</a:t>
            </a:r>
          </a:p>
          <a:p>
            <a:endParaRPr lang="en-US" sz="1200" dirty="0"/>
          </a:p>
        </p:txBody>
      </p:sp>
      <p:pic>
        <p:nvPicPr>
          <p:cNvPr id="11" name="Content Placeholder 5">
            <a:extLst>
              <a:ext uri="{FF2B5EF4-FFF2-40B4-BE49-F238E27FC236}">
                <a16:creationId xmlns:a16="http://schemas.microsoft.com/office/drawing/2014/main" id="{18289D45-072E-7040-F37B-EAAF8C1C72AF}"/>
              </a:ext>
            </a:extLst>
          </p:cNvPr>
          <p:cNvPicPr>
            <a:picLocks noChangeAspect="1"/>
          </p:cNvPicPr>
          <p:nvPr/>
        </p:nvPicPr>
        <p:blipFill>
          <a:blip r:embed="rId3"/>
          <a:stretch>
            <a:fillRect/>
          </a:stretch>
        </p:blipFill>
        <p:spPr>
          <a:xfrm>
            <a:off x="6576088" y="932127"/>
            <a:ext cx="4048709" cy="4568503"/>
          </a:xfrm>
          <a:prstGeom prst="rect">
            <a:avLst/>
          </a:prstGeom>
        </p:spPr>
      </p:pic>
      <p:sp>
        <p:nvSpPr>
          <p:cNvPr id="2" name="TextBox 1">
            <a:extLst>
              <a:ext uri="{FF2B5EF4-FFF2-40B4-BE49-F238E27FC236}">
                <a16:creationId xmlns:a16="http://schemas.microsoft.com/office/drawing/2014/main" id="{95409070-2D89-E6B8-6CC2-93CCF9F6BDA1}"/>
              </a:ext>
            </a:extLst>
          </p:cNvPr>
          <p:cNvSpPr txBox="1"/>
          <p:nvPr/>
        </p:nvSpPr>
        <p:spPr>
          <a:xfrm>
            <a:off x="82664" y="4374839"/>
            <a:ext cx="6455228" cy="1200329"/>
          </a:xfrm>
          <a:prstGeom prst="rect">
            <a:avLst/>
          </a:prstGeom>
          <a:noFill/>
        </p:spPr>
        <p:txBody>
          <a:bodyPr wrap="square" rtlCol="0">
            <a:spAutoFit/>
          </a:bodyPr>
          <a:lstStyle/>
          <a:p>
            <a:pPr lvl="1" defTabSz="685800">
              <a:defRPr/>
            </a:pP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“It sucks, but we’ve been through all the crying and the emotions, and now…we’re just making memories…”</a:t>
            </a:r>
            <a:endParaRPr lang="en-US" sz="2400" b="1" i="1" dirty="0"/>
          </a:p>
        </p:txBody>
      </p:sp>
    </p:spTree>
    <p:extLst>
      <p:ext uri="{BB962C8B-B14F-4D97-AF65-F5344CB8AC3E}">
        <p14:creationId xmlns:p14="http://schemas.microsoft.com/office/powerpoint/2010/main" val="1783800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395E4E-EB6B-21FA-4C87-E3A4F525DCBA}"/>
            </a:ext>
          </a:extLst>
        </p:cNvPr>
        <p:cNvGrpSpPr/>
        <p:nvPr/>
      </p:nvGrpSpPr>
      <p:grpSpPr>
        <a:xfrm>
          <a:off x="0" y="0"/>
          <a:ext cx="0" cy="0"/>
          <a:chOff x="0" y="0"/>
          <a:chExt cx="0" cy="0"/>
        </a:xfrm>
      </p:grpSpPr>
      <p:sp>
        <p:nvSpPr>
          <p:cNvPr id="9" name="Title 1">
            <a:extLst>
              <a:ext uri="{FF2B5EF4-FFF2-40B4-BE49-F238E27FC236}">
                <a16:creationId xmlns:a16="http://schemas.microsoft.com/office/drawing/2014/main" id="{109130FE-B6A6-F283-62EA-529AE3D88B37}"/>
              </a:ext>
            </a:extLst>
          </p:cNvPr>
          <p:cNvSpPr>
            <a:spLocks noGrp="1"/>
          </p:cNvSpPr>
          <p:nvPr>
            <p:ph type="title"/>
          </p:nvPr>
        </p:nvSpPr>
        <p:spPr>
          <a:xfrm>
            <a:off x="1567203" y="174396"/>
            <a:ext cx="6858000" cy="616226"/>
          </a:xfrm>
        </p:spPr>
        <p:txBody>
          <a:bodyPr anchor="b">
            <a:normAutofit/>
          </a:bodyPr>
          <a:lstStyle/>
          <a:p>
            <a:r>
              <a:rPr lang="en-US" dirty="0"/>
              <a:t>results</a:t>
            </a:r>
          </a:p>
        </p:txBody>
      </p:sp>
      <p:sp>
        <p:nvSpPr>
          <p:cNvPr id="10" name="Content Placeholder 2">
            <a:extLst>
              <a:ext uri="{FF2B5EF4-FFF2-40B4-BE49-F238E27FC236}">
                <a16:creationId xmlns:a16="http://schemas.microsoft.com/office/drawing/2014/main" id="{ED8F9E96-84AA-E230-8494-A17626F926B4}"/>
              </a:ext>
            </a:extLst>
          </p:cNvPr>
          <p:cNvSpPr>
            <a:spLocks noGrp="1"/>
          </p:cNvSpPr>
          <p:nvPr>
            <p:ph sz="half" idx="1"/>
          </p:nvPr>
        </p:nvSpPr>
        <p:spPr>
          <a:xfrm>
            <a:off x="1624353" y="1652164"/>
            <a:ext cx="3371850" cy="2495294"/>
          </a:xfrm>
        </p:spPr>
        <p:txBody>
          <a:bodyPr>
            <a:normAutofit/>
          </a:bodyPr>
          <a:lstStyle/>
          <a:p>
            <a:pPr marL="34290" indent="0">
              <a:buNone/>
            </a:pPr>
            <a:r>
              <a:rPr lang="en-US" sz="2000" b="1" dirty="0">
                <a:highlight>
                  <a:srgbClr val="FFFF00"/>
                </a:highlight>
              </a:rPr>
              <a:t>Category 4: Lack of Support and Resources</a:t>
            </a:r>
          </a:p>
          <a:p>
            <a:r>
              <a:rPr lang="en-US" sz="2000" dirty="0">
                <a:highlight>
                  <a:srgbClr val="FFFF00"/>
                </a:highlight>
              </a:rPr>
              <a:t>Extended family and social support</a:t>
            </a:r>
          </a:p>
          <a:p>
            <a:r>
              <a:rPr lang="en-US" sz="2000" dirty="0">
                <a:highlight>
                  <a:srgbClr val="FFFF00"/>
                </a:highlight>
              </a:rPr>
              <a:t>Limited age-appropriate healthcare support</a:t>
            </a:r>
          </a:p>
          <a:p>
            <a:endParaRPr lang="en-US" sz="1200" dirty="0"/>
          </a:p>
        </p:txBody>
      </p:sp>
      <p:pic>
        <p:nvPicPr>
          <p:cNvPr id="11" name="Content Placeholder 5">
            <a:extLst>
              <a:ext uri="{FF2B5EF4-FFF2-40B4-BE49-F238E27FC236}">
                <a16:creationId xmlns:a16="http://schemas.microsoft.com/office/drawing/2014/main" id="{77D4C2D2-5273-B5A1-F5ED-ADB90E6A6ED8}"/>
              </a:ext>
            </a:extLst>
          </p:cNvPr>
          <p:cNvPicPr>
            <a:picLocks noChangeAspect="1"/>
          </p:cNvPicPr>
          <p:nvPr/>
        </p:nvPicPr>
        <p:blipFill>
          <a:blip r:embed="rId3"/>
          <a:stretch>
            <a:fillRect/>
          </a:stretch>
        </p:blipFill>
        <p:spPr>
          <a:xfrm>
            <a:off x="6576088" y="932127"/>
            <a:ext cx="4048709" cy="4568503"/>
          </a:xfrm>
          <a:prstGeom prst="rect">
            <a:avLst/>
          </a:prstGeom>
        </p:spPr>
      </p:pic>
      <p:sp>
        <p:nvSpPr>
          <p:cNvPr id="2" name="TextBox 1">
            <a:extLst>
              <a:ext uri="{FF2B5EF4-FFF2-40B4-BE49-F238E27FC236}">
                <a16:creationId xmlns:a16="http://schemas.microsoft.com/office/drawing/2014/main" id="{ECFD4A7B-3631-F3AD-42BD-58DA31624493}"/>
              </a:ext>
            </a:extLst>
          </p:cNvPr>
          <p:cNvSpPr txBox="1"/>
          <p:nvPr/>
        </p:nvSpPr>
        <p:spPr>
          <a:xfrm>
            <a:off x="82664" y="4374839"/>
            <a:ext cx="6455228" cy="1200329"/>
          </a:xfrm>
          <a:prstGeom prst="rect">
            <a:avLst/>
          </a:prstGeom>
          <a:noFill/>
        </p:spPr>
        <p:txBody>
          <a:bodyPr wrap="square" rtlCol="0">
            <a:spAutoFit/>
          </a:bodyPr>
          <a:lstStyle/>
          <a:p>
            <a:pPr lvl="1" defTabSz="685800">
              <a:defRPr/>
            </a:pPr>
            <a:r>
              <a:rPr lang="en-US" sz="2400" b="1" dirty="0"/>
              <a:t>“</a:t>
            </a:r>
            <a:r>
              <a:rPr lang="en-US" sz="2400" b="1" i="1" dirty="0"/>
              <a:t>They [</a:t>
            </a:r>
            <a:r>
              <a:rPr lang="en-US" sz="2400" i="1" dirty="0"/>
              <a:t>healthcare professionals</a:t>
            </a:r>
            <a:r>
              <a:rPr lang="en-US" sz="2400" b="1" i="1" dirty="0"/>
              <a:t>] slap you with a big pamphlet…and say, here, here’s all your resources.”</a:t>
            </a:r>
          </a:p>
        </p:txBody>
      </p:sp>
    </p:spTree>
    <p:extLst>
      <p:ext uri="{BB962C8B-B14F-4D97-AF65-F5344CB8AC3E}">
        <p14:creationId xmlns:p14="http://schemas.microsoft.com/office/powerpoint/2010/main" val="37552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unn Template">
  <a:themeElements>
    <a:clrScheme name="Custom 6">
      <a:dk1>
        <a:sysClr val="windowText" lastClr="000000"/>
      </a:dk1>
      <a:lt1>
        <a:sysClr val="window" lastClr="FFFFFF"/>
      </a:lt1>
      <a:dk2>
        <a:srgbClr val="0033A0"/>
      </a:dk2>
      <a:lt2>
        <a:srgbClr val="FFFFFF"/>
      </a:lt2>
      <a:accent1>
        <a:srgbClr val="0033A0"/>
      </a:accent1>
      <a:accent2>
        <a:srgbClr val="FFD700"/>
      </a:accent2>
      <a:accent3>
        <a:srgbClr val="84BD00"/>
      </a:accent3>
      <a:accent4>
        <a:srgbClr val="0000FF"/>
      </a:accent4>
      <a:accent5>
        <a:srgbClr val="7C878E"/>
      </a:accent5>
      <a:accent6>
        <a:srgbClr val="0C2340"/>
      </a:accent6>
      <a:hlink>
        <a:srgbClr val="0033A0"/>
      </a:hlink>
      <a:folHlink>
        <a:srgbClr val="FFA300"/>
      </a:folHlink>
    </a:clrScheme>
    <a:fontScheme name="Custom 1">
      <a:majorFont>
        <a:latin typeface="Helvetica"/>
        <a:ea typeface=""/>
        <a:cs typeface=""/>
      </a:majorFont>
      <a:minorFont>
        <a:latin typeface="Garam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SU PPP Template_2017" id="{31B53F0E-9D1C-40FC-9BB3-7EBF213B4256}" vid="{11314852-FB83-4289-8647-3B4FBE5FD80E}"/>
    </a:ext>
  </a:extLst>
</a:theme>
</file>

<file path=ppt/theme/theme2.xml><?xml version="1.0" encoding="utf-8"?>
<a:theme xmlns:a="http://schemas.openxmlformats.org/drawingml/2006/main" name="Design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OH Template Design 2.potx" id="{48DE3D00-D940-49E2-839F-A877EAE2122C}" vid="{B665EA62-3B27-46AD-A300-E9D851E20F5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6076722-0e00-4097-99ce-a4f4fe60edeb" xsi:nil="true"/>
    <lcf76f155ced4ddcb4097134ff3c332f xmlns="a337b5b9-1dfd-403c-aa3a-9b3f2363041b">
      <Terms xmlns="http://schemas.microsoft.com/office/infopath/2007/PartnerControls"/>
    </lcf76f155ced4ddcb4097134ff3c332f>
    <SenttoDocuSign xmlns="a337b5b9-1dfd-403c-aa3a-9b3f2363041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017DA71448BF44B211137665B1C06F" ma:contentTypeVersion="17" ma:contentTypeDescription="Create a new document." ma:contentTypeScope="" ma:versionID="0e9e751fa2a4d2a6cf73e367d0c2c3b5">
  <xsd:schema xmlns:xsd="http://www.w3.org/2001/XMLSchema" xmlns:xs="http://www.w3.org/2001/XMLSchema" xmlns:p="http://schemas.microsoft.com/office/2006/metadata/properties" xmlns:ns2="a337b5b9-1dfd-403c-aa3a-9b3f2363041b" xmlns:ns3="26076722-0e00-4097-99ce-a4f4fe60edeb" targetNamespace="http://schemas.microsoft.com/office/2006/metadata/properties" ma:root="true" ma:fieldsID="cc3cee70d72e20a9a24b646cf2f6d135" ns2:_="" ns3:_="">
    <xsd:import namespace="a337b5b9-1dfd-403c-aa3a-9b3f2363041b"/>
    <xsd:import namespace="26076722-0e00-4097-99ce-a4f4fe60ed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SenttoDocuSig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37b5b9-1dfd-403c-aa3a-9b3f236304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3294375-8520-4c51-81be-671e42c4be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element name="SenttoDocuSign" ma:index="23" nillable="true" ma:displayName="Sent to DocuSign" ma:format="Dropdown" ma:internalName="SenttoDocuSign">
      <xsd:simpleType>
        <xsd:restriction base="dms:Choice">
          <xsd:enumeration value="Sent Docusign"/>
          <xsd:enumeration value="Needs Edit"/>
          <xsd:enumeration value="Signed"/>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6076722-0e00-4097-99ce-a4f4fe60edeb"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e393a-1f4c-44b3-ab62-7d14c3e4e03e}" ma:internalName="TaxCatchAll" ma:showField="CatchAllData" ma:web="26076722-0e00-4097-99ce-a4f4fe60ed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5D3D6A-7D4F-4853-BE80-A8786AB82C0B}">
  <ds:schemaRefs>
    <ds:schemaRef ds:uri="http://purl.org/dc/terms/"/>
    <ds:schemaRef ds:uri="http://schemas.microsoft.com/office/2006/documentManagement/types"/>
    <ds:schemaRef ds:uri="http://purl.org/dc/elements/1.1/"/>
    <ds:schemaRef ds:uri="a337b5b9-1dfd-403c-aa3a-9b3f2363041b"/>
    <ds:schemaRef ds:uri="http://schemas.openxmlformats.org/package/2006/metadata/core-properties"/>
    <ds:schemaRef ds:uri="http://www.w3.org/XML/1998/namespace"/>
    <ds:schemaRef ds:uri="http://schemas.microsoft.com/office/infopath/2007/PartnerControls"/>
    <ds:schemaRef ds:uri="26076722-0e00-4097-99ce-a4f4fe60edeb"/>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1539C2F-612D-4723-96C6-30D493129091}">
  <ds:schemaRefs>
    <ds:schemaRef ds:uri="http://schemas.microsoft.com/sharepoint/v3/contenttype/forms"/>
  </ds:schemaRefs>
</ds:datastoreItem>
</file>

<file path=customXml/itemProps3.xml><?xml version="1.0" encoding="utf-8"?>
<ds:datastoreItem xmlns:ds="http://schemas.openxmlformats.org/officeDocument/2006/customXml" ds:itemID="{4D3B7067-5BC1-4978-A9C7-0D22197007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37b5b9-1dfd-403c-aa3a-9b3f2363041b"/>
    <ds:schemaRef ds:uri="26076722-0e00-4097-99ce-a4f4fe60ed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SDSU PPP Template_2017</Template>
  <TotalTime>2769</TotalTime>
  <Words>621</Words>
  <Application>Microsoft Macintosh PowerPoint</Application>
  <PresentationFormat>Widescreen</PresentationFormat>
  <Paragraphs>104</Paragraphs>
  <Slides>13</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Calibri Light</vt:lpstr>
      <vt:lpstr>Garamond</vt:lpstr>
      <vt:lpstr>Helvetica</vt:lpstr>
      <vt:lpstr>Times New Roman</vt:lpstr>
      <vt:lpstr>Wingdings</vt:lpstr>
      <vt:lpstr>Dunn Template</vt:lpstr>
      <vt:lpstr>Design 2</vt:lpstr>
      <vt:lpstr>The care partner experience and the young adult with advanced cancer</vt:lpstr>
      <vt:lpstr>objectives</vt:lpstr>
      <vt:lpstr>Purpose &amp; Significance</vt:lpstr>
      <vt:lpstr>methods</vt:lpstr>
      <vt:lpstr>“describe to me what it is like to help care for your significant other”</vt:lpstr>
      <vt:lpstr>results</vt:lpstr>
      <vt:lpstr>results</vt:lpstr>
      <vt:lpstr>results</vt:lpstr>
      <vt:lpstr>results</vt:lpstr>
      <vt:lpstr>Discussion &amp; recommendations</vt:lpstr>
      <vt:lpstr>Samantha.Fischbach@sdstate.edu</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Campus Conversations</dc:title>
  <dc:creator>Dragt, Kellee</dc:creator>
  <cp:lastModifiedBy>Myers, Megan</cp:lastModifiedBy>
  <cp:revision>164</cp:revision>
  <cp:lastPrinted>2017-12-11T22:37:16Z</cp:lastPrinted>
  <dcterms:created xsi:type="dcterms:W3CDTF">2017-12-07T20:59:30Z</dcterms:created>
  <dcterms:modified xsi:type="dcterms:W3CDTF">2025-11-03T22:00:27Z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0x0101001E017DA71448BF44B211137665B1C06F</vt:lpwstr>
  </property>
  <property fmtid="{D5CDD505-2E9C-101B-9397-08002B2CF9AE}" pid="3" name="MediaServiceImageTags">
    <vt:lpwstr/>
  </property>
  <property fmtid="{D5CDD505-2E9C-101B-9397-08002B2CF9AE}" pid="4" name="MSIP_Label_ec3b1a8e-41ed-4bc7-92d1-0305fbefd661_Enabled">
    <vt:lpwstr>true</vt:lpwstr>
  </property>
  <property fmtid="{D5CDD505-2E9C-101B-9397-08002B2CF9AE}" pid="5" name="MSIP_Label_ec3b1a8e-41ed-4bc7-92d1-0305fbefd661_SetDate">
    <vt:lpwstr>2025-11-03T22:00:17Z</vt:lpwstr>
  </property>
  <property fmtid="{D5CDD505-2E9C-101B-9397-08002B2CF9AE}" pid="6" name="MSIP_Label_ec3b1a8e-41ed-4bc7-92d1-0305fbefd661_Method">
    <vt:lpwstr>Privileged</vt:lpwstr>
  </property>
  <property fmtid="{D5CDD505-2E9C-101B-9397-08002B2CF9AE}" pid="7" name="MSIP_Label_ec3b1a8e-41ed-4bc7-92d1-0305fbefd661_Name">
    <vt:lpwstr>M365-General - Anyone (Unrestricted)-Prod</vt:lpwstr>
  </property>
  <property fmtid="{D5CDD505-2E9C-101B-9397-08002B2CF9AE}" pid="8" name="MSIP_Label_ec3b1a8e-41ed-4bc7-92d1-0305fbefd661_SiteId">
    <vt:lpwstr>70af547c-69ab-416d-b4a6-543b5ce52b99</vt:lpwstr>
  </property>
  <property fmtid="{D5CDD505-2E9C-101B-9397-08002B2CF9AE}" pid="9" name="MSIP_Label_ec3b1a8e-41ed-4bc7-92d1-0305fbefd661_ActionId">
    <vt:lpwstr>3fab5769-b055-40bf-bb73-24a9229ac7c9</vt:lpwstr>
  </property>
  <property fmtid="{D5CDD505-2E9C-101B-9397-08002B2CF9AE}" pid="10" name="MSIP_Label_ec3b1a8e-41ed-4bc7-92d1-0305fbefd661_ContentBits">
    <vt:lpwstr>0</vt:lpwstr>
  </property>
  <property fmtid="{D5CDD505-2E9C-101B-9397-08002B2CF9AE}" pid="11" name="MSIP_Label_ec3b1a8e-41ed-4bc7-92d1-0305fbefd661_Tag">
    <vt:lpwstr>50, 0, 1, 1</vt:lpwstr>
  </property>
</Properties>
</file>